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60" r:id="rId4"/>
    <p:sldId id="267" r:id="rId5"/>
    <p:sldId id="270" r:id="rId6"/>
    <p:sldId id="27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A094EB-8652-48AB-8AB3-80191C46657A}" type="doc">
      <dgm:prSet loTypeId="urn:microsoft.com/office/officeart/2005/8/layout/default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04CD98AB-E2C1-4A61-B854-AC5D1407A380}">
      <dgm:prSet phldrT="[Text]"/>
      <dgm:spPr/>
      <dgm:t>
        <a:bodyPr/>
        <a:lstStyle/>
        <a:p>
          <a:r>
            <a:rPr lang="en-US" dirty="0" smtClean="0"/>
            <a:t>None of the programme covered the entire country</a:t>
          </a:r>
          <a:endParaRPr lang="en-US" dirty="0"/>
        </a:p>
      </dgm:t>
    </dgm:pt>
    <dgm:pt modelId="{927917A1-4F5E-4C06-83D0-62C69B0BC74B}" type="parTrans" cxnId="{034229B7-A7BA-49DC-9F5F-0DF33C6A5EAE}">
      <dgm:prSet/>
      <dgm:spPr/>
      <dgm:t>
        <a:bodyPr/>
        <a:lstStyle/>
        <a:p>
          <a:endParaRPr lang="en-US"/>
        </a:p>
      </dgm:t>
    </dgm:pt>
    <dgm:pt modelId="{2A7358F2-C1CE-4232-8C99-A984C7D53A37}" type="sibTrans" cxnId="{034229B7-A7BA-49DC-9F5F-0DF33C6A5EAE}">
      <dgm:prSet/>
      <dgm:spPr/>
      <dgm:t>
        <a:bodyPr/>
        <a:lstStyle/>
        <a:p>
          <a:endParaRPr lang="en-US"/>
        </a:p>
      </dgm:t>
    </dgm:pt>
    <dgm:pt modelId="{CEB36596-DB38-4E8A-A357-33B5E15D87B5}">
      <dgm:prSet phldrT="[Text]"/>
      <dgm:spPr/>
      <dgm:t>
        <a:bodyPr/>
        <a:lstStyle/>
        <a:p>
          <a:r>
            <a:rPr lang="en-US" dirty="0" smtClean="0"/>
            <a:t>Frequent overlapping of the schemes in the same area</a:t>
          </a:r>
          <a:endParaRPr lang="en-US" dirty="0"/>
        </a:p>
      </dgm:t>
    </dgm:pt>
    <dgm:pt modelId="{FF8C3A03-7DF5-4216-B36B-E30F6880F7D2}" type="parTrans" cxnId="{E5A4F726-D6CC-49AD-8ABE-6175CAF6304E}">
      <dgm:prSet/>
      <dgm:spPr/>
      <dgm:t>
        <a:bodyPr/>
        <a:lstStyle/>
        <a:p>
          <a:endParaRPr lang="en-US"/>
        </a:p>
      </dgm:t>
    </dgm:pt>
    <dgm:pt modelId="{69BD4853-6EB1-4320-8299-0173EC1E87F4}" type="sibTrans" cxnId="{E5A4F726-D6CC-49AD-8ABE-6175CAF6304E}">
      <dgm:prSet/>
      <dgm:spPr/>
      <dgm:t>
        <a:bodyPr/>
        <a:lstStyle/>
        <a:p>
          <a:endParaRPr lang="en-US"/>
        </a:p>
      </dgm:t>
    </dgm:pt>
    <dgm:pt modelId="{E8022A4E-48A9-41C2-9A17-53EDB106CF03}">
      <dgm:prSet phldrT="[Text]"/>
      <dgm:spPr/>
      <dgm:t>
        <a:bodyPr/>
        <a:lstStyle/>
        <a:p>
          <a:r>
            <a:rPr lang="en-US" dirty="0" smtClean="0"/>
            <a:t>Lack of co-ordinations among the implementing agencies etc</a:t>
          </a:r>
          <a:endParaRPr lang="en-US" dirty="0"/>
        </a:p>
      </dgm:t>
    </dgm:pt>
    <dgm:pt modelId="{F1F75FE1-D748-48A0-9442-61DE86BA29E8}" type="parTrans" cxnId="{C103EEC9-48BC-40A6-91D3-72F2CE12C919}">
      <dgm:prSet/>
      <dgm:spPr/>
      <dgm:t>
        <a:bodyPr/>
        <a:lstStyle/>
        <a:p>
          <a:endParaRPr lang="en-US"/>
        </a:p>
      </dgm:t>
    </dgm:pt>
    <dgm:pt modelId="{A24B8188-8209-430A-AC34-52030B233150}" type="sibTrans" cxnId="{C103EEC9-48BC-40A6-91D3-72F2CE12C919}">
      <dgm:prSet/>
      <dgm:spPr/>
      <dgm:t>
        <a:bodyPr/>
        <a:lstStyle/>
        <a:p>
          <a:endParaRPr lang="en-US"/>
        </a:p>
      </dgm:t>
    </dgm:pt>
    <dgm:pt modelId="{2EBABFED-F510-458B-AD4E-E58988A481E4}" type="pres">
      <dgm:prSet presAssocID="{C2A094EB-8652-48AB-8AB3-80191C4665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CF0EEB-35ED-4C17-B15C-B396F10B0508}" type="pres">
      <dgm:prSet presAssocID="{04CD98AB-E2C1-4A61-B854-AC5D1407A380}" presName="node" presStyleLbl="node1" presStyleIdx="0" presStyleCnt="3" custScaleX="124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5E994-E92E-44C3-908C-00F0E88CBEBF}" type="pres">
      <dgm:prSet presAssocID="{2A7358F2-C1CE-4232-8C99-A984C7D53A37}" presName="sibTrans" presStyleCnt="0"/>
      <dgm:spPr/>
    </dgm:pt>
    <dgm:pt modelId="{3E4122C5-A557-4F20-B910-DC8F912ED976}" type="pres">
      <dgm:prSet presAssocID="{CEB36596-DB38-4E8A-A357-33B5E15D87B5}" presName="node" presStyleLbl="node1" presStyleIdx="1" presStyleCnt="3" custScaleX="1266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4A1E68-A70B-4068-94FC-F9FF35F64A33}" type="pres">
      <dgm:prSet presAssocID="{69BD4853-6EB1-4320-8299-0173EC1E87F4}" presName="sibTrans" presStyleCnt="0"/>
      <dgm:spPr/>
    </dgm:pt>
    <dgm:pt modelId="{D18D0C06-A0AF-49A4-829A-1211F244F577}" type="pres">
      <dgm:prSet presAssocID="{E8022A4E-48A9-41C2-9A17-53EDB106CF03}" presName="node" presStyleLbl="node1" presStyleIdx="2" presStyleCnt="3" custScaleX="1585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3ECBAF-B515-4439-A61C-02C6356D19DF}" type="presOf" srcId="{E8022A4E-48A9-41C2-9A17-53EDB106CF03}" destId="{D18D0C06-A0AF-49A4-829A-1211F244F577}" srcOrd="0" destOrd="0" presId="urn:microsoft.com/office/officeart/2005/8/layout/default"/>
    <dgm:cxn modelId="{C103EEC9-48BC-40A6-91D3-72F2CE12C919}" srcId="{C2A094EB-8652-48AB-8AB3-80191C46657A}" destId="{E8022A4E-48A9-41C2-9A17-53EDB106CF03}" srcOrd="2" destOrd="0" parTransId="{F1F75FE1-D748-48A0-9442-61DE86BA29E8}" sibTransId="{A24B8188-8209-430A-AC34-52030B233150}"/>
    <dgm:cxn modelId="{FB8A7695-43CC-4CB1-8108-5054045B972B}" type="presOf" srcId="{CEB36596-DB38-4E8A-A357-33B5E15D87B5}" destId="{3E4122C5-A557-4F20-B910-DC8F912ED976}" srcOrd="0" destOrd="0" presId="urn:microsoft.com/office/officeart/2005/8/layout/default"/>
    <dgm:cxn modelId="{25979034-53A5-4A07-AF95-ED1CC953ABA1}" type="presOf" srcId="{04CD98AB-E2C1-4A61-B854-AC5D1407A380}" destId="{F4CF0EEB-35ED-4C17-B15C-B396F10B0508}" srcOrd="0" destOrd="0" presId="urn:microsoft.com/office/officeart/2005/8/layout/default"/>
    <dgm:cxn modelId="{034229B7-A7BA-49DC-9F5F-0DF33C6A5EAE}" srcId="{C2A094EB-8652-48AB-8AB3-80191C46657A}" destId="{04CD98AB-E2C1-4A61-B854-AC5D1407A380}" srcOrd="0" destOrd="0" parTransId="{927917A1-4F5E-4C06-83D0-62C69B0BC74B}" sibTransId="{2A7358F2-C1CE-4232-8C99-A984C7D53A37}"/>
    <dgm:cxn modelId="{F0B492DD-726A-47C7-A794-66F1129D0EFF}" type="presOf" srcId="{C2A094EB-8652-48AB-8AB3-80191C46657A}" destId="{2EBABFED-F510-458B-AD4E-E58988A481E4}" srcOrd="0" destOrd="0" presId="urn:microsoft.com/office/officeart/2005/8/layout/default"/>
    <dgm:cxn modelId="{E5A4F726-D6CC-49AD-8ABE-6175CAF6304E}" srcId="{C2A094EB-8652-48AB-8AB3-80191C46657A}" destId="{CEB36596-DB38-4E8A-A357-33B5E15D87B5}" srcOrd="1" destOrd="0" parTransId="{FF8C3A03-7DF5-4216-B36B-E30F6880F7D2}" sibTransId="{69BD4853-6EB1-4320-8299-0173EC1E87F4}"/>
    <dgm:cxn modelId="{72380A1E-EDC8-493B-B35D-2C6846163F55}" type="presParOf" srcId="{2EBABFED-F510-458B-AD4E-E58988A481E4}" destId="{F4CF0EEB-35ED-4C17-B15C-B396F10B0508}" srcOrd="0" destOrd="0" presId="urn:microsoft.com/office/officeart/2005/8/layout/default"/>
    <dgm:cxn modelId="{298D6363-90EC-4762-A07E-FF576A8F5A4A}" type="presParOf" srcId="{2EBABFED-F510-458B-AD4E-E58988A481E4}" destId="{E025E994-E92E-44C3-908C-00F0E88CBEBF}" srcOrd="1" destOrd="0" presId="urn:microsoft.com/office/officeart/2005/8/layout/default"/>
    <dgm:cxn modelId="{E8CC2D48-1B93-4288-8E1C-FFCB5410F1C5}" type="presParOf" srcId="{2EBABFED-F510-458B-AD4E-E58988A481E4}" destId="{3E4122C5-A557-4F20-B910-DC8F912ED976}" srcOrd="2" destOrd="0" presId="urn:microsoft.com/office/officeart/2005/8/layout/default"/>
    <dgm:cxn modelId="{24DBE1D1-0D54-4619-956B-8B57465A2A79}" type="presParOf" srcId="{2EBABFED-F510-458B-AD4E-E58988A481E4}" destId="{2A4A1E68-A70B-4068-94FC-F9FF35F64A33}" srcOrd="3" destOrd="0" presId="urn:microsoft.com/office/officeart/2005/8/layout/default"/>
    <dgm:cxn modelId="{3BF2F7B0-BE86-4CD3-8C5A-F40687229EF2}" type="presParOf" srcId="{2EBABFED-F510-458B-AD4E-E58988A481E4}" destId="{D18D0C06-A0AF-49A4-829A-1211F244F57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AF047-8914-42C4-9F69-4FE14E8933C2}" type="doc">
      <dgm:prSet loTypeId="urn:microsoft.com/office/officeart/2005/8/layout/orgChart1" loCatId="hierarchy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33979FC-5EB9-4585-AF32-3CC06DF37658}">
      <dgm:prSet phldrT="[Text]"/>
      <dgm:spPr/>
      <dgm:t>
        <a:bodyPr/>
        <a:lstStyle/>
        <a:p>
          <a:r>
            <a:rPr lang="en-US" b="1" dirty="0" smtClean="0"/>
            <a:t>Purpose of IRDP</a:t>
          </a:r>
          <a:endParaRPr lang="en-US" b="1" dirty="0"/>
        </a:p>
      </dgm:t>
    </dgm:pt>
    <dgm:pt modelId="{CE3D4D44-6650-4948-80BB-E1DF85F25EF1}" type="parTrans" cxnId="{C5F58677-7B2A-453E-A2C8-C701A36B9AC7}">
      <dgm:prSet/>
      <dgm:spPr/>
      <dgm:t>
        <a:bodyPr/>
        <a:lstStyle/>
        <a:p>
          <a:endParaRPr lang="en-US"/>
        </a:p>
      </dgm:t>
    </dgm:pt>
    <dgm:pt modelId="{BA706671-64CF-40EB-94F2-9FA1F100271B}" type="sibTrans" cxnId="{C5F58677-7B2A-453E-A2C8-C701A36B9AC7}">
      <dgm:prSet/>
      <dgm:spPr/>
      <dgm:t>
        <a:bodyPr/>
        <a:lstStyle/>
        <a:p>
          <a:endParaRPr lang="en-US"/>
        </a:p>
      </dgm:t>
    </dgm:pt>
    <dgm:pt modelId="{C06727BC-56EF-4FBC-A267-3E5DF9D92BAB}">
      <dgm:prSet phldrT="[Text]"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Primary sector</a:t>
          </a:r>
          <a:endParaRPr lang="en-US" b="1" dirty="0">
            <a:solidFill>
              <a:srgbClr val="FF0000"/>
            </a:solidFill>
          </a:endParaRPr>
        </a:p>
      </dgm:t>
    </dgm:pt>
    <dgm:pt modelId="{AD20F350-2A77-45F1-AA2B-F92B4C403B48}" type="parTrans" cxnId="{2329AA17-FFDE-4CD3-9569-E85F5C467F61}">
      <dgm:prSet/>
      <dgm:spPr/>
      <dgm:t>
        <a:bodyPr/>
        <a:lstStyle/>
        <a:p>
          <a:endParaRPr lang="en-US"/>
        </a:p>
      </dgm:t>
    </dgm:pt>
    <dgm:pt modelId="{21F24018-8D00-474E-A117-E5B3CADA7D49}" type="sibTrans" cxnId="{2329AA17-FFDE-4CD3-9569-E85F5C467F61}">
      <dgm:prSet/>
      <dgm:spPr/>
      <dgm:t>
        <a:bodyPr/>
        <a:lstStyle/>
        <a:p>
          <a:endParaRPr lang="en-US"/>
        </a:p>
      </dgm:t>
    </dgm:pt>
    <dgm:pt modelId="{89E21F1C-7D6B-4814-B4A4-75CB1A9E54DB}">
      <dgm:prSet phldrT="[Text]"/>
      <dgm:spPr/>
      <dgm:t>
        <a:bodyPr/>
        <a:lstStyle/>
        <a:p>
          <a:r>
            <a:rPr lang="en-US" b="1" dirty="0" smtClean="0">
              <a:solidFill>
                <a:srgbClr val="00B050"/>
              </a:solidFill>
            </a:rPr>
            <a:t>Secondary sector</a:t>
          </a:r>
          <a:endParaRPr lang="en-US" b="1" dirty="0">
            <a:solidFill>
              <a:srgbClr val="00B050"/>
            </a:solidFill>
          </a:endParaRPr>
        </a:p>
      </dgm:t>
    </dgm:pt>
    <dgm:pt modelId="{5E603E91-B283-4E62-92CB-F37FA14912F1}" type="parTrans" cxnId="{8378D26C-0B0F-425B-9F83-A1A96CE3E529}">
      <dgm:prSet/>
      <dgm:spPr/>
      <dgm:t>
        <a:bodyPr/>
        <a:lstStyle/>
        <a:p>
          <a:endParaRPr lang="en-US"/>
        </a:p>
      </dgm:t>
    </dgm:pt>
    <dgm:pt modelId="{06362097-3DAB-416C-92A1-3E37FB5D02E4}" type="sibTrans" cxnId="{8378D26C-0B0F-425B-9F83-A1A96CE3E529}">
      <dgm:prSet/>
      <dgm:spPr/>
      <dgm:t>
        <a:bodyPr/>
        <a:lstStyle/>
        <a:p>
          <a:endParaRPr lang="en-US"/>
        </a:p>
      </dgm:t>
    </dgm:pt>
    <dgm:pt modelId="{A07B1CAF-229A-4D9A-95B5-10580995B32F}">
      <dgm:prSet phldrT="[Text]"/>
      <dgm:spPr/>
      <dgm:t>
        <a:bodyPr/>
        <a:lstStyle/>
        <a:p>
          <a:r>
            <a:rPr lang="en-US" b="1" dirty="0" smtClean="0">
              <a:solidFill>
                <a:srgbClr val="7030A0"/>
              </a:solidFill>
            </a:rPr>
            <a:t>Tertiary sector</a:t>
          </a:r>
          <a:endParaRPr lang="en-US" b="1" dirty="0">
            <a:solidFill>
              <a:srgbClr val="7030A0"/>
            </a:solidFill>
          </a:endParaRPr>
        </a:p>
      </dgm:t>
    </dgm:pt>
    <dgm:pt modelId="{29F0FCE4-A080-4A29-997A-FB996C545781}" type="parTrans" cxnId="{A361DB1D-4F54-4DAC-9BA4-5045758C6439}">
      <dgm:prSet/>
      <dgm:spPr/>
      <dgm:t>
        <a:bodyPr/>
        <a:lstStyle/>
        <a:p>
          <a:endParaRPr lang="en-US"/>
        </a:p>
      </dgm:t>
    </dgm:pt>
    <dgm:pt modelId="{68C2E7E0-8215-4650-8106-7F13ED6ACCAA}" type="sibTrans" cxnId="{A361DB1D-4F54-4DAC-9BA4-5045758C6439}">
      <dgm:prSet/>
      <dgm:spPr/>
      <dgm:t>
        <a:bodyPr/>
        <a:lstStyle/>
        <a:p>
          <a:endParaRPr lang="en-US"/>
        </a:p>
      </dgm:t>
    </dgm:pt>
    <dgm:pt modelId="{CF97C976-7D3E-4E98-B072-635A482CA6BB}" type="pres">
      <dgm:prSet presAssocID="{079AF047-8914-42C4-9F69-4FE14E8933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2E9F6CC-9818-4187-91D6-9DCF94895718}" type="pres">
      <dgm:prSet presAssocID="{033979FC-5EB9-4585-AF32-3CC06DF37658}" presName="hierRoot1" presStyleCnt="0">
        <dgm:presLayoutVars>
          <dgm:hierBranch val="init"/>
        </dgm:presLayoutVars>
      </dgm:prSet>
      <dgm:spPr/>
    </dgm:pt>
    <dgm:pt modelId="{28B0E88E-E0D9-4E9B-B392-9D4576DCB3DF}" type="pres">
      <dgm:prSet presAssocID="{033979FC-5EB9-4585-AF32-3CC06DF37658}" presName="rootComposite1" presStyleCnt="0"/>
      <dgm:spPr/>
    </dgm:pt>
    <dgm:pt modelId="{BA46EBCC-F9DF-4F6C-B6DD-2350922A1EAB}" type="pres">
      <dgm:prSet presAssocID="{033979FC-5EB9-4585-AF32-3CC06DF37658}" presName="rootText1" presStyleLbl="node0" presStyleIdx="0" presStyleCnt="1" custScaleX="2133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C32370-900A-45DC-AA5C-AEB9F7001780}" type="pres">
      <dgm:prSet presAssocID="{033979FC-5EB9-4585-AF32-3CC06DF3765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27621FB-99A7-47A6-983D-B12B1DF6F05A}" type="pres">
      <dgm:prSet presAssocID="{033979FC-5EB9-4585-AF32-3CC06DF37658}" presName="hierChild2" presStyleCnt="0"/>
      <dgm:spPr/>
    </dgm:pt>
    <dgm:pt modelId="{AF1027D6-1467-4E14-A52B-C1863885CB29}" type="pres">
      <dgm:prSet presAssocID="{AD20F350-2A77-45F1-AA2B-F92B4C403B48}" presName="Name37" presStyleLbl="parChTrans1D2" presStyleIdx="0" presStyleCnt="3"/>
      <dgm:spPr/>
      <dgm:t>
        <a:bodyPr/>
        <a:lstStyle/>
        <a:p>
          <a:endParaRPr lang="en-US"/>
        </a:p>
      </dgm:t>
    </dgm:pt>
    <dgm:pt modelId="{FF5AC047-F28A-4F62-BA50-EB2C1DFDF5A7}" type="pres">
      <dgm:prSet presAssocID="{C06727BC-56EF-4FBC-A267-3E5DF9D92BAB}" presName="hierRoot2" presStyleCnt="0">
        <dgm:presLayoutVars>
          <dgm:hierBranch val="init"/>
        </dgm:presLayoutVars>
      </dgm:prSet>
      <dgm:spPr/>
    </dgm:pt>
    <dgm:pt modelId="{127D3550-4EAD-47D9-BEA2-CB0E82B9428B}" type="pres">
      <dgm:prSet presAssocID="{C06727BC-56EF-4FBC-A267-3E5DF9D92BAB}" presName="rootComposite" presStyleCnt="0"/>
      <dgm:spPr/>
    </dgm:pt>
    <dgm:pt modelId="{46853601-1700-4821-ABE7-7F278BD74A91}" type="pres">
      <dgm:prSet presAssocID="{C06727BC-56EF-4FBC-A267-3E5DF9D92BA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331ED3-978E-47C4-892E-9C73B3740095}" type="pres">
      <dgm:prSet presAssocID="{C06727BC-56EF-4FBC-A267-3E5DF9D92BAB}" presName="rootConnector" presStyleLbl="node2" presStyleIdx="0" presStyleCnt="3"/>
      <dgm:spPr/>
      <dgm:t>
        <a:bodyPr/>
        <a:lstStyle/>
        <a:p>
          <a:endParaRPr lang="en-US"/>
        </a:p>
      </dgm:t>
    </dgm:pt>
    <dgm:pt modelId="{4FD30976-237D-418C-A88C-775E48F68CFD}" type="pres">
      <dgm:prSet presAssocID="{C06727BC-56EF-4FBC-A267-3E5DF9D92BAB}" presName="hierChild4" presStyleCnt="0"/>
      <dgm:spPr/>
    </dgm:pt>
    <dgm:pt modelId="{09F1AE62-860A-4249-B25D-05379CAA9108}" type="pres">
      <dgm:prSet presAssocID="{C06727BC-56EF-4FBC-A267-3E5DF9D92BAB}" presName="hierChild5" presStyleCnt="0"/>
      <dgm:spPr/>
    </dgm:pt>
    <dgm:pt modelId="{1B0152BC-C879-4824-A9E8-884B6DDAC6CE}" type="pres">
      <dgm:prSet presAssocID="{5E603E91-B283-4E62-92CB-F37FA14912F1}" presName="Name37" presStyleLbl="parChTrans1D2" presStyleIdx="1" presStyleCnt="3"/>
      <dgm:spPr/>
      <dgm:t>
        <a:bodyPr/>
        <a:lstStyle/>
        <a:p>
          <a:endParaRPr lang="en-US"/>
        </a:p>
      </dgm:t>
    </dgm:pt>
    <dgm:pt modelId="{66174794-C405-4A3C-88F3-4823CDC5EFBB}" type="pres">
      <dgm:prSet presAssocID="{89E21F1C-7D6B-4814-B4A4-75CB1A9E54DB}" presName="hierRoot2" presStyleCnt="0">
        <dgm:presLayoutVars>
          <dgm:hierBranch val="init"/>
        </dgm:presLayoutVars>
      </dgm:prSet>
      <dgm:spPr/>
    </dgm:pt>
    <dgm:pt modelId="{D67D35A5-2FF0-4C4A-A09F-73B6DEFDE1AC}" type="pres">
      <dgm:prSet presAssocID="{89E21F1C-7D6B-4814-B4A4-75CB1A9E54DB}" presName="rootComposite" presStyleCnt="0"/>
      <dgm:spPr/>
    </dgm:pt>
    <dgm:pt modelId="{53948EBB-2BB9-45CD-8329-256334B57DB8}" type="pres">
      <dgm:prSet presAssocID="{89E21F1C-7D6B-4814-B4A4-75CB1A9E54D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9281F1-9F52-48E4-8110-10C3BA6B8CAD}" type="pres">
      <dgm:prSet presAssocID="{89E21F1C-7D6B-4814-B4A4-75CB1A9E54DB}" presName="rootConnector" presStyleLbl="node2" presStyleIdx="1" presStyleCnt="3"/>
      <dgm:spPr/>
      <dgm:t>
        <a:bodyPr/>
        <a:lstStyle/>
        <a:p>
          <a:endParaRPr lang="en-US"/>
        </a:p>
      </dgm:t>
    </dgm:pt>
    <dgm:pt modelId="{D7B3AB37-ABBA-461D-9CFC-360B332F785C}" type="pres">
      <dgm:prSet presAssocID="{89E21F1C-7D6B-4814-B4A4-75CB1A9E54DB}" presName="hierChild4" presStyleCnt="0"/>
      <dgm:spPr/>
    </dgm:pt>
    <dgm:pt modelId="{F2B70137-AA97-40E6-B81F-CE0BCC09C556}" type="pres">
      <dgm:prSet presAssocID="{89E21F1C-7D6B-4814-B4A4-75CB1A9E54DB}" presName="hierChild5" presStyleCnt="0"/>
      <dgm:spPr/>
    </dgm:pt>
    <dgm:pt modelId="{24DC2F6A-2A41-4D28-BF3B-0DF7FAB9AE68}" type="pres">
      <dgm:prSet presAssocID="{29F0FCE4-A080-4A29-997A-FB996C545781}" presName="Name37" presStyleLbl="parChTrans1D2" presStyleIdx="2" presStyleCnt="3"/>
      <dgm:spPr/>
      <dgm:t>
        <a:bodyPr/>
        <a:lstStyle/>
        <a:p>
          <a:endParaRPr lang="en-US"/>
        </a:p>
      </dgm:t>
    </dgm:pt>
    <dgm:pt modelId="{61042C63-7600-49A1-B3C8-7709CC54CC18}" type="pres">
      <dgm:prSet presAssocID="{A07B1CAF-229A-4D9A-95B5-10580995B32F}" presName="hierRoot2" presStyleCnt="0">
        <dgm:presLayoutVars>
          <dgm:hierBranch val="init"/>
        </dgm:presLayoutVars>
      </dgm:prSet>
      <dgm:spPr/>
    </dgm:pt>
    <dgm:pt modelId="{A68ED95B-51E7-47A9-A05A-DA94F4B39F6C}" type="pres">
      <dgm:prSet presAssocID="{A07B1CAF-229A-4D9A-95B5-10580995B32F}" presName="rootComposite" presStyleCnt="0"/>
      <dgm:spPr/>
    </dgm:pt>
    <dgm:pt modelId="{5607C710-1B3F-43A1-9C2C-E4A88ACA550B}" type="pres">
      <dgm:prSet presAssocID="{A07B1CAF-229A-4D9A-95B5-10580995B32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D68EE5-EA59-4836-853A-03456E813E99}" type="pres">
      <dgm:prSet presAssocID="{A07B1CAF-229A-4D9A-95B5-10580995B32F}" presName="rootConnector" presStyleLbl="node2" presStyleIdx="2" presStyleCnt="3"/>
      <dgm:spPr/>
      <dgm:t>
        <a:bodyPr/>
        <a:lstStyle/>
        <a:p>
          <a:endParaRPr lang="en-US"/>
        </a:p>
      </dgm:t>
    </dgm:pt>
    <dgm:pt modelId="{81463ADF-2ED0-4EA0-AC85-B2EAE6FED610}" type="pres">
      <dgm:prSet presAssocID="{A07B1CAF-229A-4D9A-95B5-10580995B32F}" presName="hierChild4" presStyleCnt="0"/>
      <dgm:spPr/>
    </dgm:pt>
    <dgm:pt modelId="{EFD06C22-3855-4E23-BD2B-09F592555FEA}" type="pres">
      <dgm:prSet presAssocID="{A07B1CAF-229A-4D9A-95B5-10580995B32F}" presName="hierChild5" presStyleCnt="0"/>
      <dgm:spPr/>
    </dgm:pt>
    <dgm:pt modelId="{D81D1A25-ED02-45C3-9114-32AB4DC1680C}" type="pres">
      <dgm:prSet presAssocID="{033979FC-5EB9-4585-AF32-3CC06DF37658}" presName="hierChild3" presStyleCnt="0"/>
      <dgm:spPr/>
    </dgm:pt>
  </dgm:ptLst>
  <dgm:cxnLst>
    <dgm:cxn modelId="{EE4F3A5D-018F-4C50-95C9-55DC8DD16961}" type="presOf" srcId="{89E21F1C-7D6B-4814-B4A4-75CB1A9E54DB}" destId="{53948EBB-2BB9-45CD-8329-256334B57DB8}" srcOrd="0" destOrd="0" presId="urn:microsoft.com/office/officeart/2005/8/layout/orgChart1"/>
    <dgm:cxn modelId="{A361DB1D-4F54-4DAC-9BA4-5045758C6439}" srcId="{033979FC-5EB9-4585-AF32-3CC06DF37658}" destId="{A07B1CAF-229A-4D9A-95B5-10580995B32F}" srcOrd="2" destOrd="0" parTransId="{29F0FCE4-A080-4A29-997A-FB996C545781}" sibTransId="{68C2E7E0-8215-4650-8106-7F13ED6ACCAA}"/>
    <dgm:cxn modelId="{5E1E174C-BEF7-479C-957E-4DF6AB948401}" type="presOf" srcId="{033979FC-5EB9-4585-AF32-3CC06DF37658}" destId="{60C32370-900A-45DC-AA5C-AEB9F7001780}" srcOrd="1" destOrd="0" presId="urn:microsoft.com/office/officeart/2005/8/layout/orgChart1"/>
    <dgm:cxn modelId="{8378D26C-0B0F-425B-9F83-A1A96CE3E529}" srcId="{033979FC-5EB9-4585-AF32-3CC06DF37658}" destId="{89E21F1C-7D6B-4814-B4A4-75CB1A9E54DB}" srcOrd="1" destOrd="0" parTransId="{5E603E91-B283-4E62-92CB-F37FA14912F1}" sibTransId="{06362097-3DAB-416C-92A1-3E37FB5D02E4}"/>
    <dgm:cxn modelId="{C5F58677-7B2A-453E-A2C8-C701A36B9AC7}" srcId="{079AF047-8914-42C4-9F69-4FE14E8933C2}" destId="{033979FC-5EB9-4585-AF32-3CC06DF37658}" srcOrd="0" destOrd="0" parTransId="{CE3D4D44-6650-4948-80BB-E1DF85F25EF1}" sibTransId="{BA706671-64CF-40EB-94F2-9FA1F100271B}"/>
    <dgm:cxn modelId="{C9D170BD-2D04-41C2-AB6B-F74238FA0DEB}" type="presOf" srcId="{AD20F350-2A77-45F1-AA2B-F92B4C403B48}" destId="{AF1027D6-1467-4E14-A52B-C1863885CB29}" srcOrd="0" destOrd="0" presId="urn:microsoft.com/office/officeart/2005/8/layout/orgChart1"/>
    <dgm:cxn modelId="{2C20CD6D-3B80-42C9-B5D5-AE0BAE2FCF9C}" type="presOf" srcId="{C06727BC-56EF-4FBC-A267-3E5DF9D92BAB}" destId="{43331ED3-978E-47C4-892E-9C73B3740095}" srcOrd="1" destOrd="0" presId="urn:microsoft.com/office/officeart/2005/8/layout/orgChart1"/>
    <dgm:cxn modelId="{7298ACAF-F948-48BB-A839-E784C6B7DE83}" type="presOf" srcId="{29F0FCE4-A080-4A29-997A-FB996C545781}" destId="{24DC2F6A-2A41-4D28-BF3B-0DF7FAB9AE68}" srcOrd="0" destOrd="0" presId="urn:microsoft.com/office/officeart/2005/8/layout/orgChart1"/>
    <dgm:cxn modelId="{4C7D9B19-47C2-4086-941A-FAAB30CD8D67}" type="presOf" srcId="{A07B1CAF-229A-4D9A-95B5-10580995B32F}" destId="{5607C710-1B3F-43A1-9C2C-E4A88ACA550B}" srcOrd="0" destOrd="0" presId="urn:microsoft.com/office/officeart/2005/8/layout/orgChart1"/>
    <dgm:cxn modelId="{14016525-E828-47E4-907E-FF1D8E44AED0}" type="presOf" srcId="{5E603E91-B283-4E62-92CB-F37FA14912F1}" destId="{1B0152BC-C879-4824-A9E8-884B6DDAC6CE}" srcOrd="0" destOrd="0" presId="urn:microsoft.com/office/officeart/2005/8/layout/orgChart1"/>
    <dgm:cxn modelId="{BD542ECC-1741-4792-BB1E-CEF4F063D4C1}" type="presOf" srcId="{A07B1CAF-229A-4D9A-95B5-10580995B32F}" destId="{24D68EE5-EA59-4836-853A-03456E813E99}" srcOrd="1" destOrd="0" presId="urn:microsoft.com/office/officeart/2005/8/layout/orgChart1"/>
    <dgm:cxn modelId="{2A87A100-92F8-4125-B616-11E73FB06489}" type="presOf" srcId="{079AF047-8914-42C4-9F69-4FE14E8933C2}" destId="{CF97C976-7D3E-4E98-B072-635A482CA6BB}" srcOrd="0" destOrd="0" presId="urn:microsoft.com/office/officeart/2005/8/layout/orgChart1"/>
    <dgm:cxn modelId="{2329AA17-FFDE-4CD3-9569-E85F5C467F61}" srcId="{033979FC-5EB9-4585-AF32-3CC06DF37658}" destId="{C06727BC-56EF-4FBC-A267-3E5DF9D92BAB}" srcOrd="0" destOrd="0" parTransId="{AD20F350-2A77-45F1-AA2B-F92B4C403B48}" sibTransId="{21F24018-8D00-474E-A117-E5B3CADA7D49}"/>
    <dgm:cxn modelId="{04861991-A454-4238-9E88-03F049986EE6}" type="presOf" srcId="{C06727BC-56EF-4FBC-A267-3E5DF9D92BAB}" destId="{46853601-1700-4821-ABE7-7F278BD74A91}" srcOrd="0" destOrd="0" presId="urn:microsoft.com/office/officeart/2005/8/layout/orgChart1"/>
    <dgm:cxn modelId="{513932CA-9BBB-40EA-AD14-CA491AD47EE1}" type="presOf" srcId="{89E21F1C-7D6B-4814-B4A4-75CB1A9E54DB}" destId="{D79281F1-9F52-48E4-8110-10C3BA6B8CAD}" srcOrd="1" destOrd="0" presId="urn:microsoft.com/office/officeart/2005/8/layout/orgChart1"/>
    <dgm:cxn modelId="{656CE7CD-B5B1-4365-96DB-D52C143742C7}" type="presOf" srcId="{033979FC-5EB9-4585-AF32-3CC06DF37658}" destId="{BA46EBCC-F9DF-4F6C-B6DD-2350922A1EAB}" srcOrd="0" destOrd="0" presId="urn:microsoft.com/office/officeart/2005/8/layout/orgChart1"/>
    <dgm:cxn modelId="{DD96D29A-631C-4362-8F4B-6F7E4766E2C3}" type="presParOf" srcId="{CF97C976-7D3E-4E98-B072-635A482CA6BB}" destId="{92E9F6CC-9818-4187-91D6-9DCF94895718}" srcOrd="0" destOrd="0" presId="urn:microsoft.com/office/officeart/2005/8/layout/orgChart1"/>
    <dgm:cxn modelId="{6F6D0D8A-1A57-4817-AA57-8F2E6ACEC407}" type="presParOf" srcId="{92E9F6CC-9818-4187-91D6-9DCF94895718}" destId="{28B0E88E-E0D9-4E9B-B392-9D4576DCB3DF}" srcOrd="0" destOrd="0" presId="urn:microsoft.com/office/officeart/2005/8/layout/orgChart1"/>
    <dgm:cxn modelId="{4625A016-47C0-4552-8346-E4E7CB5E2E68}" type="presParOf" srcId="{28B0E88E-E0D9-4E9B-B392-9D4576DCB3DF}" destId="{BA46EBCC-F9DF-4F6C-B6DD-2350922A1EAB}" srcOrd="0" destOrd="0" presId="urn:microsoft.com/office/officeart/2005/8/layout/orgChart1"/>
    <dgm:cxn modelId="{856237B5-B2B4-4955-8211-152462AC9EEF}" type="presParOf" srcId="{28B0E88E-E0D9-4E9B-B392-9D4576DCB3DF}" destId="{60C32370-900A-45DC-AA5C-AEB9F7001780}" srcOrd="1" destOrd="0" presId="urn:microsoft.com/office/officeart/2005/8/layout/orgChart1"/>
    <dgm:cxn modelId="{3B23DB42-D45A-40BF-A3B4-04DF72592CF8}" type="presParOf" srcId="{92E9F6CC-9818-4187-91D6-9DCF94895718}" destId="{B27621FB-99A7-47A6-983D-B12B1DF6F05A}" srcOrd="1" destOrd="0" presId="urn:microsoft.com/office/officeart/2005/8/layout/orgChart1"/>
    <dgm:cxn modelId="{D9853213-A0D9-4C3F-9A30-39E1778340AF}" type="presParOf" srcId="{B27621FB-99A7-47A6-983D-B12B1DF6F05A}" destId="{AF1027D6-1467-4E14-A52B-C1863885CB29}" srcOrd="0" destOrd="0" presId="urn:microsoft.com/office/officeart/2005/8/layout/orgChart1"/>
    <dgm:cxn modelId="{554287F3-1722-459E-B6ED-4645044D3F62}" type="presParOf" srcId="{B27621FB-99A7-47A6-983D-B12B1DF6F05A}" destId="{FF5AC047-F28A-4F62-BA50-EB2C1DFDF5A7}" srcOrd="1" destOrd="0" presId="urn:microsoft.com/office/officeart/2005/8/layout/orgChart1"/>
    <dgm:cxn modelId="{3DFFA754-FFE6-4A30-874D-17034EA498C7}" type="presParOf" srcId="{FF5AC047-F28A-4F62-BA50-EB2C1DFDF5A7}" destId="{127D3550-4EAD-47D9-BEA2-CB0E82B9428B}" srcOrd="0" destOrd="0" presId="urn:microsoft.com/office/officeart/2005/8/layout/orgChart1"/>
    <dgm:cxn modelId="{AF8C5CF5-B433-474B-AB7F-DA206FA46B61}" type="presParOf" srcId="{127D3550-4EAD-47D9-BEA2-CB0E82B9428B}" destId="{46853601-1700-4821-ABE7-7F278BD74A91}" srcOrd="0" destOrd="0" presId="urn:microsoft.com/office/officeart/2005/8/layout/orgChart1"/>
    <dgm:cxn modelId="{E5DABF00-2BDC-44A9-B92A-5819B7A5BD0C}" type="presParOf" srcId="{127D3550-4EAD-47D9-BEA2-CB0E82B9428B}" destId="{43331ED3-978E-47C4-892E-9C73B3740095}" srcOrd="1" destOrd="0" presId="urn:microsoft.com/office/officeart/2005/8/layout/orgChart1"/>
    <dgm:cxn modelId="{E8237B2A-2D08-4C40-81B7-B464978DBE2A}" type="presParOf" srcId="{FF5AC047-F28A-4F62-BA50-EB2C1DFDF5A7}" destId="{4FD30976-237D-418C-A88C-775E48F68CFD}" srcOrd="1" destOrd="0" presId="urn:microsoft.com/office/officeart/2005/8/layout/orgChart1"/>
    <dgm:cxn modelId="{A5756E43-6E50-444F-9FB7-019D57D645F0}" type="presParOf" srcId="{FF5AC047-F28A-4F62-BA50-EB2C1DFDF5A7}" destId="{09F1AE62-860A-4249-B25D-05379CAA9108}" srcOrd="2" destOrd="0" presId="urn:microsoft.com/office/officeart/2005/8/layout/orgChart1"/>
    <dgm:cxn modelId="{628D6B55-F553-43B9-86ED-4586636D5A22}" type="presParOf" srcId="{B27621FB-99A7-47A6-983D-B12B1DF6F05A}" destId="{1B0152BC-C879-4824-A9E8-884B6DDAC6CE}" srcOrd="2" destOrd="0" presId="urn:microsoft.com/office/officeart/2005/8/layout/orgChart1"/>
    <dgm:cxn modelId="{6679DE2F-FB77-4F66-90D4-F0044BCC107F}" type="presParOf" srcId="{B27621FB-99A7-47A6-983D-B12B1DF6F05A}" destId="{66174794-C405-4A3C-88F3-4823CDC5EFBB}" srcOrd="3" destOrd="0" presId="urn:microsoft.com/office/officeart/2005/8/layout/orgChart1"/>
    <dgm:cxn modelId="{42D3BA46-C568-4FA4-B684-494CE7A2F569}" type="presParOf" srcId="{66174794-C405-4A3C-88F3-4823CDC5EFBB}" destId="{D67D35A5-2FF0-4C4A-A09F-73B6DEFDE1AC}" srcOrd="0" destOrd="0" presId="urn:microsoft.com/office/officeart/2005/8/layout/orgChart1"/>
    <dgm:cxn modelId="{7EE302EE-BDD2-4878-B5B1-7B3A23104AFE}" type="presParOf" srcId="{D67D35A5-2FF0-4C4A-A09F-73B6DEFDE1AC}" destId="{53948EBB-2BB9-45CD-8329-256334B57DB8}" srcOrd="0" destOrd="0" presId="urn:microsoft.com/office/officeart/2005/8/layout/orgChart1"/>
    <dgm:cxn modelId="{A7240C55-4ECA-4DF7-A34E-1CD568E0EAFF}" type="presParOf" srcId="{D67D35A5-2FF0-4C4A-A09F-73B6DEFDE1AC}" destId="{D79281F1-9F52-48E4-8110-10C3BA6B8CAD}" srcOrd="1" destOrd="0" presId="urn:microsoft.com/office/officeart/2005/8/layout/orgChart1"/>
    <dgm:cxn modelId="{11F6B424-2620-4AF7-8F7B-B0532E046D6C}" type="presParOf" srcId="{66174794-C405-4A3C-88F3-4823CDC5EFBB}" destId="{D7B3AB37-ABBA-461D-9CFC-360B332F785C}" srcOrd="1" destOrd="0" presId="urn:microsoft.com/office/officeart/2005/8/layout/orgChart1"/>
    <dgm:cxn modelId="{EF8CE5BC-803B-4A3E-8C5B-D640CC4D0B08}" type="presParOf" srcId="{66174794-C405-4A3C-88F3-4823CDC5EFBB}" destId="{F2B70137-AA97-40E6-B81F-CE0BCC09C556}" srcOrd="2" destOrd="0" presId="urn:microsoft.com/office/officeart/2005/8/layout/orgChart1"/>
    <dgm:cxn modelId="{30DBB451-118B-4DCE-B573-2A06A4762B62}" type="presParOf" srcId="{B27621FB-99A7-47A6-983D-B12B1DF6F05A}" destId="{24DC2F6A-2A41-4D28-BF3B-0DF7FAB9AE68}" srcOrd="4" destOrd="0" presId="urn:microsoft.com/office/officeart/2005/8/layout/orgChart1"/>
    <dgm:cxn modelId="{3A13F95C-AA75-4E03-A680-9A4501EB9459}" type="presParOf" srcId="{B27621FB-99A7-47A6-983D-B12B1DF6F05A}" destId="{61042C63-7600-49A1-B3C8-7709CC54CC18}" srcOrd="5" destOrd="0" presId="urn:microsoft.com/office/officeart/2005/8/layout/orgChart1"/>
    <dgm:cxn modelId="{FE743F5C-0518-48D2-830F-E1C30A6B65AC}" type="presParOf" srcId="{61042C63-7600-49A1-B3C8-7709CC54CC18}" destId="{A68ED95B-51E7-47A9-A05A-DA94F4B39F6C}" srcOrd="0" destOrd="0" presId="urn:microsoft.com/office/officeart/2005/8/layout/orgChart1"/>
    <dgm:cxn modelId="{77420F24-12FE-46A9-9D60-5F9A7A36C664}" type="presParOf" srcId="{A68ED95B-51E7-47A9-A05A-DA94F4B39F6C}" destId="{5607C710-1B3F-43A1-9C2C-E4A88ACA550B}" srcOrd="0" destOrd="0" presId="urn:microsoft.com/office/officeart/2005/8/layout/orgChart1"/>
    <dgm:cxn modelId="{7A6BDCDD-ED7C-43F4-BFC7-8D9D43D8D9A9}" type="presParOf" srcId="{A68ED95B-51E7-47A9-A05A-DA94F4B39F6C}" destId="{24D68EE5-EA59-4836-853A-03456E813E99}" srcOrd="1" destOrd="0" presId="urn:microsoft.com/office/officeart/2005/8/layout/orgChart1"/>
    <dgm:cxn modelId="{FA4825C0-31F6-4F61-AB7A-39708F438915}" type="presParOf" srcId="{61042C63-7600-49A1-B3C8-7709CC54CC18}" destId="{81463ADF-2ED0-4EA0-AC85-B2EAE6FED610}" srcOrd="1" destOrd="0" presId="urn:microsoft.com/office/officeart/2005/8/layout/orgChart1"/>
    <dgm:cxn modelId="{00D4624F-2BC6-4523-984D-8E706FB61907}" type="presParOf" srcId="{61042C63-7600-49A1-B3C8-7709CC54CC18}" destId="{EFD06C22-3855-4E23-BD2B-09F592555FEA}" srcOrd="2" destOrd="0" presId="urn:microsoft.com/office/officeart/2005/8/layout/orgChart1"/>
    <dgm:cxn modelId="{CB8C3267-0D9B-496A-9B16-D9E6FB862E6D}" type="presParOf" srcId="{92E9F6CC-9818-4187-91D6-9DCF94895718}" destId="{D81D1A25-ED02-45C3-9114-32AB4DC168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A3087E-013E-4284-AAF1-319DB678AE32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D1439D3-938E-4BAA-A84A-686AE2B3575D}">
      <dgm:prSet phldrT="[Text]"/>
      <dgm:spPr>
        <a:ln w="28575"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US" dirty="0" err="1" smtClean="0"/>
            <a:t>Ganga</a:t>
          </a:r>
          <a:r>
            <a:rPr lang="en-US" dirty="0" smtClean="0"/>
            <a:t> </a:t>
          </a:r>
          <a:r>
            <a:rPr lang="en-US" dirty="0" err="1" smtClean="0"/>
            <a:t>Kalyan</a:t>
          </a:r>
          <a:r>
            <a:rPr lang="en-US" dirty="0" smtClean="0"/>
            <a:t> </a:t>
          </a:r>
          <a:r>
            <a:rPr lang="en-US" dirty="0" err="1" smtClean="0"/>
            <a:t>Yojana</a:t>
          </a:r>
          <a:r>
            <a:rPr lang="en-US" dirty="0" smtClean="0"/>
            <a:t>(GKY)</a:t>
          </a:r>
          <a:endParaRPr lang="en-US" dirty="0"/>
        </a:p>
      </dgm:t>
    </dgm:pt>
    <dgm:pt modelId="{D4B8F110-03E9-4FCB-9D93-684F4A349A16}" type="parTrans" cxnId="{35B7CB7E-DE19-4574-854E-A2A6E40F511C}">
      <dgm:prSet/>
      <dgm:spPr/>
      <dgm:t>
        <a:bodyPr/>
        <a:lstStyle/>
        <a:p>
          <a:endParaRPr lang="en-US"/>
        </a:p>
      </dgm:t>
    </dgm:pt>
    <dgm:pt modelId="{38CE8536-53EA-484D-8F72-3A01482A356A}" type="sibTrans" cxnId="{35B7CB7E-DE19-4574-854E-A2A6E40F511C}">
      <dgm:prSet/>
      <dgm:spPr/>
      <dgm:t>
        <a:bodyPr/>
        <a:lstStyle/>
        <a:p>
          <a:endParaRPr lang="en-US"/>
        </a:p>
      </dgm:t>
    </dgm:pt>
    <dgm:pt modelId="{7F71AE38-3DD7-4E1B-A6F3-FA0CD8CF2593}">
      <dgm:prSet phldrT="[Text]"/>
      <dgm:spPr>
        <a:ln w="28575"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US" dirty="0" err="1" smtClean="0"/>
            <a:t>Swaranjayanti</a:t>
          </a:r>
          <a:r>
            <a:rPr lang="en-US" dirty="0" smtClean="0"/>
            <a:t> Gram </a:t>
          </a:r>
          <a:r>
            <a:rPr lang="en-US" dirty="0" err="1" smtClean="0"/>
            <a:t>Swarozgar</a:t>
          </a:r>
          <a:r>
            <a:rPr lang="en-US" dirty="0" smtClean="0"/>
            <a:t> </a:t>
          </a:r>
          <a:r>
            <a:rPr lang="en-US" dirty="0" err="1" smtClean="0"/>
            <a:t>Yojana</a:t>
          </a:r>
          <a:r>
            <a:rPr lang="en-US" dirty="0" smtClean="0"/>
            <a:t>(SGSY)</a:t>
          </a:r>
          <a:endParaRPr lang="en-US" dirty="0"/>
        </a:p>
      </dgm:t>
    </dgm:pt>
    <dgm:pt modelId="{B829DECC-86F9-45BB-B91D-8CCDDD5E1C47}" type="parTrans" cxnId="{505BFD0D-F88C-41F1-B513-82B7F319F7FB}">
      <dgm:prSet/>
      <dgm:spPr/>
      <dgm:t>
        <a:bodyPr/>
        <a:lstStyle/>
        <a:p>
          <a:endParaRPr lang="en-US"/>
        </a:p>
      </dgm:t>
    </dgm:pt>
    <dgm:pt modelId="{90BD5862-8061-4C39-95B5-5585837A7EBE}" type="sibTrans" cxnId="{505BFD0D-F88C-41F1-B513-82B7F319F7FB}">
      <dgm:prSet/>
      <dgm:spPr/>
      <dgm:t>
        <a:bodyPr/>
        <a:lstStyle/>
        <a:p>
          <a:endParaRPr lang="en-US"/>
        </a:p>
      </dgm:t>
    </dgm:pt>
    <dgm:pt modelId="{E2424071-0823-4AAA-9633-AB06C8ECF5F9}">
      <dgm:prSet phldrT="[Text]"/>
      <dgm:spPr>
        <a:ln w="28575"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US" dirty="0" smtClean="0"/>
            <a:t>Self Help Groups(GKY)</a:t>
          </a:r>
          <a:endParaRPr lang="en-US" dirty="0"/>
        </a:p>
      </dgm:t>
    </dgm:pt>
    <dgm:pt modelId="{385C7050-7E90-49F4-92C0-674CD161615E}" type="parTrans" cxnId="{8EDFD66E-A06C-4F37-8995-6ED4202D6295}">
      <dgm:prSet/>
      <dgm:spPr/>
      <dgm:t>
        <a:bodyPr/>
        <a:lstStyle/>
        <a:p>
          <a:endParaRPr lang="en-US"/>
        </a:p>
      </dgm:t>
    </dgm:pt>
    <dgm:pt modelId="{87171177-CF43-4125-B45D-E5F06C59AC4A}" type="sibTrans" cxnId="{8EDFD66E-A06C-4F37-8995-6ED4202D6295}">
      <dgm:prSet/>
      <dgm:spPr/>
      <dgm:t>
        <a:bodyPr/>
        <a:lstStyle/>
        <a:p>
          <a:endParaRPr lang="en-US"/>
        </a:p>
      </dgm:t>
    </dgm:pt>
    <dgm:pt modelId="{FB046A9D-2F62-42C1-B2D3-A9F292F107B2}">
      <dgm:prSet phldrT="[Text]"/>
      <dgm:spPr>
        <a:ln w="28575"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US" dirty="0" smtClean="0"/>
            <a:t>Small Farmers Development Agency(SFDA)</a:t>
          </a:r>
          <a:endParaRPr lang="en-US" dirty="0"/>
        </a:p>
      </dgm:t>
    </dgm:pt>
    <dgm:pt modelId="{F5E6F7FF-CA5A-41C2-906C-AA3662DE8BB3}" type="parTrans" cxnId="{DD42119B-CBF4-4A17-9A1A-63592E81539C}">
      <dgm:prSet/>
      <dgm:spPr/>
      <dgm:t>
        <a:bodyPr/>
        <a:lstStyle/>
        <a:p>
          <a:endParaRPr lang="en-US"/>
        </a:p>
      </dgm:t>
    </dgm:pt>
    <dgm:pt modelId="{90383FBE-302C-4660-831E-B3FB905D89C1}" type="sibTrans" cxnId="{DD42119B-CBF4-4A17-9A1A-63592E81539C}">
      <dgm:prSet/>
      <dgm:spPr/>
      <dgm:t>
        <a:bodyPr/>
        <a:lstStyle/>
        <a:p>
          <a:endParaRPr lang="en-US"/>
        </a:p>
      </dgm:t>
    </dgm:pt>
    <dgm:pt modelId="{0D169303-D906-420B-B0C9-0E6C0F039C01}">
      <dgm:prSet phldrT="[Text]"/>
      <dgm:spPr>
        <a:ln w="28575">
          <a:solidFill>
            <a:schemeClr val="tx1">
              <a:lumMod val="85000"/>
              <a:lumOff val="15000"/>
            </a:schemeClr>
          </a:solidFill>
        </a:ln>
      </dgm:spPr>
      <dgm:t>
        <a:bodyPr/>
        <a:lstStyle/>
        <a:p>
          <a:r>
            <a:rPr lang="en-US" dirty="0" smtClean="0"/>
            <a:t>Marginal Farmers And Agricultural </a:t>
          </a:r>
          <a:r>
            <a:rPr lang="en-US" dirty="0" err="1" smtClean="0"/>
            <a:t>Labourers</a:t>
          </a:r>
          <a:r>
            <a:rPr lang="en-US" dirty="0" smtClean="0"/>
            <a:t> Development Agency(MFAL)</a:t>
          </a:r>
          <a:endParaRPr lang="en-US" dirty="0"/>
        </a:p>
      </dgm:t>
    </dgm:pt>
    <dgm:pt modelId="{FFB9ABFD-D9C6-48FF-BDA2-3781E2A1A7F5}" type="parTrans" cxnId="{43F587D9-08D8-4563-9A53-BD6063EB27F5}">
      <dgm:prSet/>
      <dgm:spPr/>
      <dgm:t>
        <a:bodyPr/>
        <a:lstStyle/>
        <a:p>
          <a:endParaRPr lang="en-US"/>
        </a:p>
      </dgm:t>
    </dgm:pt>
    <dgm:pt modelId="{0F7999A5-3460-4621-81D9-FE195243FBB4}" type="sibTrans" cxnId="{43F587D9-08D8-4563-9A53-BD6063EB27F5}">
      <dgm:prSet/>
      <dgm:spPr/>
      <dgm:t>
        <a:bodyPr/>
        <a:lstStyle/>
        <a:p>
          <a:endParaRPr lang="en-US"/>
        </a:p>
      </dgm:t>
    </dgm:pt>
    <dgm:pt modelId="{768A8799-ABEA-4999-BE80-7F164B90F6F8}" type="pres">
      <dgm:prSet presAssocID="{35A3087E-013E-4284-AAF1-319DB678AE3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C26FAD-3DB9-4625-A48E-258F5AF58E76}" type="pres">
      <dgm:prSet presAssocID="{ED1439D3-938E-4BAA-A84A-686AE2B3575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D4203B-B3D6-4C9E-8960-0FF6166CF9B6}" type="pres">
      <dgm:prSet presAssocID="{38CE8536-53EA-484D-8F72-3A01482A356A}" presName="sibTrans" presStyleCnt="0"/>
      <dgm:spPr/>
    </dgm:pt>
    <dgm:pt modelId="{90F95F22-E429-413F-AFE2-89FACE63898C}" type="pres">
      <dgm:prSet presAssocID="{7F71AE38-3DD7-4E1B-A6F3-FA0CD8CF259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8F5FE8-F467-4BDD-BE8D-DDDECAB631A1}" type="pres">
      <dgm:prSet presAssocID="{90BD5862-8061-4C39-95B5-5585837A7EBE}" presName="sibTrans" presStyleCnt="0"/>
      <dgm:spPr/>
    </dgm:pt>
    <dgm:pt modelId="{72A06D8F-9811-45DE-AAF9-B6B4E10ADCE6}" type="pres">
      <dgm:prSet presAssocID="{E2424071-0823-4AAA-9633-AB06C8ECF5F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107DF-677E-4378-B7F6-49A3D36E23F8}" type="pres">
      <dgm:prSet presAssocID="{87171177-CF43-4125-B45D-E5F06C59AC4A}" presName="sibTrans" presStyleCnt="0"/>
      <dgm:spPr/>
    </dgm:pt>
    <dgm:pt modelId="{D42C5536-7C00-4A50-A8A3-289467A25134}" type="pres">
      <dgm:prSet presAssocID="{FB046A9D-2F62-42C1-B2D3-A9F292F107B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DFE29C-CE24-404D-B661-FEB46E6740B6}" type="pres">
      <dgm:prSet presAssocID="{90383FBE-302C-4660-831E-B3FB905D89C1}" presName="sibTrans" presStyleCnt="0"/>
      <dgm:spPr/>
    </dgm:pt>
    <dgm:pt modelId="{4BA2A6DF-50BC-43C9-98BC-64DE70F51E0B}" type="pres">
      <dgm:prSet presAssocID="{0D169303-D906-420B-B0C9-0E6C0F039C01}" presName="node" presStyleLbl="node1" presStyleIdx="4" presStyleCnt="5" custScaleX="188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FDA6FE-2166-4106-8E4C-DB2C21A5D046}" type="presOf" srcId="{FB046A9D-2F62-42C1-B2D3-A9F292F107B2}" destId="{D42C5536-7C00-4A50-A8A3-289467A25134}" srcOrd="0" destOrd="0" presId="urn:microsoft.com/office/officeart/2005/8/layout/default"/>
    <dgm:cxn modelId="{B5CA0D70-8275-4F8C-96A2-AFD2B0F926A5}" type="presOf" srcId="{ED1439D3-938E-4BAA-A84A-686AE2B3575D}" destId="{70C26FAD-3DB9-4625-A48E-258F5AF58E76}" srcOrd="0" destOrd="0" presId="urn:microsoft.com/office/officeart/2005/8/layout/default"/>
    <dgm:cxn modelId="{505BFD0D-F88C-41F1-B513-82B7F319F7FB}" srcId="{35A3087E-013E-4284-AAF1-319DB678AE32}" destId="{7F71AE38-3DD7-4E1B-A6F3-FA0CD8CF2593}" srcOrd="1" destOrd="0" parTransId="{B829DECC-86F9-45BB-B91D-8CCDDD5E1C47}" sibTransId="{90BD5862-8061-4C39-95B5-5585837A7EBE}"/>
    <dgm:cxn modelId="{DD42119B-CBF4-4A17-9A1A-63592E81539C}" srcId="{35A3087E-013E-4284-AAF1-319DB678AE32}" destId="{FB046A9D-2F62-42C1-B2D3-A9F292F107B2}" srcOrd="3" destOrd="0" parTransId="{F5E6F7FF-CA5A-41C2-906C-AA3662DE8BB3}" sibTransId="{90383FBE-302C-4660-831E-B3FB905D89C1}"/>
    <dgm:cxn modelId="{67B029C1-4504-4DA2-AB7F-BF0769D4B415}" type="presOf" srcId="{0D169303-D906-420B-B0C9-0E6C0F039C01}" destId="{4BA2A6DF-50BC-43C9-98BC-64DE70F51E0B}" srcOrd="0" destOrd="0" presId="urn:microsoft.com/office/officeart/2005/8/layout/default"/>
    <dgm:cxn modelId="{0C1C2CF7-4B9A-4357-9A1F-F18A3FDA1805}" type="presOf" srcId="{7F71AE38-3DD7-4E1B-A6F3-FA0CD8CF2593}" destId="{90F95F22-E429-413F-AFE2-89FACE63898C}" srcOrd="0" destOrd="0" presId="urn:microsoft.com/office/officeart/2005/8/layout/default"/>
    <dgm:cxn modelId="{43F587D9-08D8-4563-9A53-BD6063EB27F5}" srcId="{35A3087E-013E-4284-AAF1-319DB678AE32}" destId="{0D169303-D906-420B-B0C9-0E6C0F039C01}" srcOrd="4" destOrd="0" parTransId="{FFB9ABFD-D9C6-48FF-BDA2-3781E2A1A7F5}" sibTransId="{0F7999A5-3460-4621-81D9-FE195243FBB4}"/>
    <dgm:cxn modelId="{8EDFD66E-A06C-4F37-8995-6ED4202D6295}" srcId="{35A3087E-013E-4284-AAF1-319DB678AE32}" destId="{E2424071-0823-4AAA-9633-AB06C8ECF5F9}" srcOrd="2" destOrd="0" parTransId="{385C7050-7E90-49F4-92C0-674CD161615E}" sibTransId="{87171177-CF43-4125-B45D-E5F06C59AC4A}"/>
    <dgm:cxn modelId="{3CCF25AA-C166-4DB4-A27B-801EFCE2DC6B}" type="presOf" srcId="{E2424071-0823-4AAA-9633-AB06C8ECF5F9}" destId="{72A06D8F-9811-45DE-AAF9-B6B4E10ADCE6}" srcOrd="0" destOrd="0" presId="urn:microsoft.com/office/officeart/2005/8/layout/default"/>
    <dgm:cxn modelId="{9C767BED-5F6D-417A-9DDD-83F609A93709}" type="presOf" srcId="{35A3087E-013E-4284-AAF1-319DB678AE32}" destId="{768A8799-ABEA-4999-BE80-7F164B90F6F8}" srcOrd="0" destOrd="0" presId="urn:microsoft.com/office/officeart/2005/8/layout/default"/>
    <dgm:cxn modelId="{35B7CB7E-DE19-4574-854E-A2A6E40F511C}" srcId="{35A3087E-013E-4284-AAF1-319DB678AE32}" destId="{ED1439D3-938E-4BAA-A84A-686AE2B3575D}" srcOrd="0" destOrd="0" parTransId="{D4B8F110-03E9-4FCB-9D93-684F4A349A16}" sibTransId="{38CE8536-53EA-484D-8F72-3A01482A356A}"/>
    <dgm:cxn modelId="{012F1935-A444-4B31-84A6-3B03BADCD49B}" type="presParOf" srcId="{768A8799-ABEA-4999-BE80-7F164B90F6F8}" destId="{70C26FAD-3DB9-4625-A48E-258F5AF58E76}" srcOrd="0" destOrd="0" presId="urn:microsoft.com/office/officeart/2005/8/layout/default"/>
    <dgm:cxn modelId="{BDE416B8-BCAE-4EFA-8CF6-FACCEF9F5D7A}" type="presParOf" srcId="{768A8799-ABEA-4999-BE80-7F164B90F6F8}" destId="{C5D4203B-B3D6-4C9E-8960-0FF6166CF9B6}" srcOrd="1" destOrd="0" presId="urn:microsoft.com/office/officeart/2005/8/layout/default"/>
    <dgm:cxn modelId="{F7B525C6-8D0D-4E06-950B-711CAC14D722}" type="presParOf" srcId="{768A8799-ABEA-4999-BE80-7F164B90F6F8}" destId="{90F95F22-E429-413F-AFE2-89FACE63898C}" srcOrd="2" destOrd="0" presId="urn:microsoft.com/office/officeart/2005/8/layout/default"/>
    <dgm:cxn modelId="{42989C3E-B1E0-44E5-A2D7-9564B1600595}" type="presParOf" srcId="{768A8799-ABEA-4999-BE80-7F164B90F6F8}" destId="{1F8F5FE8-F467-4BDD-BE8D-DDDECAB631A1}" srcOrd="3" destOrd="0" presId="urn:microsoft.com/office/officeart/2005/8/layout/default"/>
    <dgm:cxn modelId="{B36F3117-7E4D-4008-A479-2C098B21FE62}" type="presParOf" srcId="{768A8799-ABEA-4999-BE80-7F164B90F6F8}" destId="{72A06D8F-9811-45DE-AAF9-B6B4E10ADCE6}" srcOrd="4" destOrd="0" presId="urn:microsoft.com/office/officeart/2005/8/layout/default"/>
    <dgm:cxn modelId="{D85F1FF2-95BF-496E-ABA8-C91ECCAA6D1C}" type="presParOf" srcId="{768A8799-ABEA-4999-BE80-7F164B90F6F8}" destId="{DC3107DF-677E-4378-B7F6-49A3D36E23F8}" srcOrd="5" destOrd="0" presId="urn:microsoft.com/office/officeart/2005/8/layout/default"/>
    <dgm:cxn modelId="{8026EC05-C627-44F5-B087-71189FB03626}" type="presParOf" srcId="{768A8799-ABEA-4999-BE80-7F164B90F6F8}" destId="{D42C5536-7C00-4A50-A8A3-289467A25134}" srcOrd="6" destOrd="0" presId="urn:microsoft.com/office/officeart/2005/8/layout/default"/>
    <dgm:cxn modelId="{F8BF94B4-E38A-4DDD-8B0C-C789399100A7}" type="presParOf" srcId="{768A8799-ABEA-4999-BE80-7F164B90F6F8}" destId="{C8DFE29C-CE24-404D-B661-FEB46E6740B6}" srcOrd="7" destOrd="0" presId="urn:microsoft.com/office/officeart/2005/8/layout/default"/>
    <dgm:cxn modelId="{11B4B4C4-A5D4-4701-BBF4-F20AE5D21D9A}" type="presParOf" srcId="{768A8799-ABEA-4999-BE80-7F164B90F6F8}" destId="{4BA2A6DF-50BC-43C9-98BC-64DE70F51E0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4CF0EEB-35ED-4C17-B15C-B396F10B0508}">
      <dsp:nvSpPr>
        <dsp:cNvPr id="0" name=""/>
        <dsp:cNvSpPr/>
      </dsp:nvSpPr>
      <dsp:spPr>
        <a:xfrm>
          <a:off x="228249" y="1487"/>
          <a:ext cx="3886556" cy="1874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None of the programme covered the entire country</a:t>
          </a:r>
          <a:endParaRPr lang="en-US" sz="3100" kern="1200" dirty="0"/>
        </a:p>
      </dsp:txBody>
      <dsp:txXfrm>
        <a:off x="228249" y="1487"/>
        <a:ext cx="3886556" cy="1874319"/>
      </dsp:txXfrm>
    </dsp:sp>
    <dsp:sp modelId="{3E4122C5-A557-4F20-B910-DC8F912ED976}">
      <dsp:nvSpPr>
        <dsp:cNvPr id="0" name=""/>
        <dsp:cNvSpPr/>
      </dsp:nvSpPr>
      <dsp:spPr>
        <a:xfrm>
          <a:off x="4427193" y="1487"/>
          <a:ext cx="3955156" cy="1874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Frequent overlapping of the schemes in the same area</a:t>
          </a:r>
          <a:endParaRPr lang="en-US" sz="3100" kern="1200" dirty="0"/>
        </a:p>
      </dsp:txBody>
      <dsp:txXfrm>
        <a:off x="4427193" y="1487"/>
        <a:ext cx="3955156" cy="1874319"/>
      </dsp:txXfrm>
    </dsp:sp>
    <dsp:sp modelId="{D18D0C06-A0AF-49A4-829A-1211F244F577}">
      <dsp:nvSpPr>
        <dsp:cNvPr id="0" name=""/>
        <dsp:cNvSpPr/>
      </dsp:nvSpPr>
      <dsp:spPr>
        <a:xfrm>
          <a:off x="1828793" y="2188193"/>
          <a:ext cx="4953013" cy="18743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Lack of co-ordinations among the implementing agencies etc</a:t>
          </a:r>
          <a:endParaRPr lang="en-US" sz="3100" kern="1200" dirty="0"/>
        </a:p>
      </dsp:txBody>
      <dsp:txXfrm>
        <a:off x="1828793" y="2188193"/>
        <a:ext cx="4953013" cy="187431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DC2F6A-2A41-4D28-BF3B-0DF7FAB9AE68}">
      <dsp:nvSpPr>
        <dsp:cNvPr id="0" name=""/>
        <dsp:cNvSpPr/>
      </dsp:nvSpPr>
      <dsp:spPr>
        <a:xfrm>
          <a:off x="4267200" y="1414414"/>
          <a:ext cx="3019075" cy="523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985"/>
              </a:lnTo>
              <a:lnTo>
                <a:pt x="3019075" y="261985"/>
              </a:lnTo>
              <a:lnTo>
                <a:pt x="3019075" y="523971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152BC-C879-4824-A9E8-884B6DDAC6CE}">
      <dsp:nvSpPr>
        <dsp:cNvPr id="0" name=""/>
        <dsp:cNvSpPr/>
      </dsp:nvSpPr>
      <dsp:spPr>
        <a:xfrm>
          <a:off x="4221480" y="1414414"/>
          <a:ext cx="91440" cy="5239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3971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027D6-1467-4E14-A52B-C1863885CB29}">
      <dsp:nvSpPr>
        <dsp:cNvPr id="0" name=""/>
        <dsp:cNvSpPr/>
      </dsp:nvSpPr>
      <dsp:spPr>
        <a:xfrm>
          <a:off x="1248124" y="1414414"/>
          <a:ext cx="3019075" cy="523971"/>
        </a:xfrm>
        <a:custGeom>
          <a:avLst/>
          <a:gdLst/>
          <a:ahLst/>
          <a:cxnLst/>
          <a:rect l="0" t="0" r="0" b="0"/>
          <a:pathLst>
            <a:path>
              <a:moveTo>
                <a:pt x="3019075" y="0"/>
              </a:moveTo>
              <a:lnTo>
                <a:pt x="3019075" y="261985"/>
              </a:lnTo>
              <a:lnTo>
                <a:pt x="0" y="261985"/>
              </a:lnTo>
              <a:lnTo>
                <a:pt x="0" y="523971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46EBCC-F9DF-4F6C-B6DD-2350922A1EAB}">
      <dsp:nvSpPr>
        <dsp:cNvPr id="0" name=""/>
        <dsp:cNvSpPr/>
      </dsp:nvSpPr>
      <dsp:spPr>
        <a:xfrm>
          <a:off x="1605485" y="166862"/>
          <a:ext cx="5323428" cy="1247551"/>
        </a:xfrm>
        <a:prstGeom prst="rect">
          <a:avLst/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shade val="6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shade val="6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shade val="6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b="1" kern="1200" dirty="0" smtClean="0"/>
            <a:t>Purpose of IRDP</a:t>
          </a:r>
          <a:endParaRPr lang="en-US" sz="3900" b="1" kern="1200" dirty="0"/>
        </a:p>
      </dsp:txBody>
      <dsp:txXfrm>
        <a:off x="1605485" y="166862"/>
        <a:ext cx="5323428" cy="1247551"/>
      </dsp:txXfrm>
    </dsp:sp>
    <dsp:sp modelId="{46853601-1700-4821-ABE7-7F278BD74A91}">
      <dsp:nvSpPr>
        <dsp:cNvPr id="0" name=""/>
        <dsp:cNvSpPr/>
      </dsp:nvSpPr>
      <dsp:spPr>
        <a:xfrm>
          <a:off x="572" y="1938385"/>
          <a:ext cx="2495103" cy="124755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shade val="8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b="1" kern="1200" dirty="0" smtClean="0">
              <a:solidFill>
                <a:srgbClr val="FF0000"/>
              </a:solidFill>
            </a:rPr>
            <a:t>Primary sector</a:t>
          </a:r>
          <a:endParaRPr lang="en-US" sz="3900" b="1" kern="1200" dirty="0">
            <a:solidFill>
              <a:srgbClr val="FF0000"/>
            </a:solidFill>
          </a:endParaRPr>
        </a:p>
      </dsp:txBody>
      <dsp:txXfrm>
        <a:off x="572" y="1938385"/>
        <a:ext cx="2495103" cy="1247551"/>
      </dsp:txXfrm>
    </dsp:sp>
    <dsp:sp modelId="{53948EBB-2BB9-45CD-8329-256334B57DB8}">
      <dsp:nvSpPr>
        <dsp:cNvPr id="0" name=""/>
        <dsp:cNvSpPr/>
      </dsp:nvSpPr>
      <dsp:spPr>
        <a:xfrm>
          <a:off x="3019648" y="1938385"/>
          <a:ext cx="2495103" cy="124755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shade val="8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b="1" kern="1200" dirty="0" smtClean="0">
              <a:solidFill>
                <a:srgbClr val="00B050"/>
              </a:solidFill>
            </a:rPr>
            <a:t>Secondary sector</a:t>
          </a:r>
          <a:endParaRPr lang="en-US" sz="3900" b="1" kern="1200" dirty="0">
            <a:solidFill>
              <a:srgbClr val="00B050"/>
            </a:solidFill>
          </a:endParaRPr>
        </a:p>
      </dsp:txBody>
      <dsp:txXfrm>
        <a:off x="3019648" y="1938385"/>
        <a:ext cx="2495103" cy="1247551"/>
      </dsp:txXfrm>
    </dsp:sp>
    <dsp:sp modelId="{5607C710-1B3F-43A1-9C2C-E4A88ACA550B}">
      <dsp:nvSpPr>
        <dsp:cNvPr id="0" name=""/>
        <dsp:cNvSpPr/>
      </dsp:nvSpPr>
      <dsp:spPr>
        <a:xfrm>
          <a:off x="6038723" y="1938385"/>
          <a:ext cx="2495103" cy="124755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shade val="8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b="1" kern="1200" dirty="0" smtClean="0">
              <a:solidFill>
                <a:srgbClr val="7030A0"/>
              </a:solidFill>
            </a:rPr>
            <a:t>Tertiary sector</a:t>
          </a:r>
          <a:endParaRPr lang="en-US" sz="3900" b="1" kern="1200" dirty="0">
            <a:solidFill>
              <a:srgbClr val="7030A0"/>
            </a:solidFill>
          </a:endParaRPr>
        </a:p>
      </dsp:txBody>
      <dsp:txXfrm>
        <a:off x="6038723" y="1938385"/>
        <a:ext cx="2495103" cy="12475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C26FAD-3DB9-4625-A48E-258F5AF58E76}">
      <dsp:nvSpPr>
        <dsp:cNvPr id="0" name=""/>
        <dsp:cNvSpPr/>
      </dsp:nvSpPr>
      <dsp:spPr>
        <a:xfrm>
          <a:off x="0" y="611981"/>
          <a:ext cx="2809875" cy="1685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28575">
          <a:solidFill>
            <a:schemeClr val="tx1">
              <a:lumMod val="85000"/>
              <a:lumOff val="15000"/>
            </a:schemeClr>
          </a:solidFill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Ganga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Kalyan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Yojana</a:t>
          </a:r>
          <a:r>
            <a:rPr lang="en-US" sz="2800" kern="1200" dirty="0" smtClean="0"/>
            <a:t>(GKY)</a:t>
          </a:r>
          <a:endParaRPr lang="en-US" sz="2800" kern="1200" dirty="0"/>
        </a:p>
      </dsp:txBody>
      <dsp:txXfrm>
        <a:off x="0" y="611981"/>
        <a:ext cx="2809875" cy="1685925"/>
      </dsp:txXfrm>
    </dsp:sp>
    <dsp:sp modelId="{90F95F22-E429-413F-AFE2-89FACE63898C}">
      <dsp:nvSpPr>
        <dsp:cNvPr id="0" name=""/>
        <dsp:cNvSpPr/>
      </dsp:nvSpPr>
      <dsp:spPr>
        <a:xfrm>
          <a:off x="3090862" y="611981"/>
          <a:ext cx="2809875" cy="168592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28575">
          <a:solidFill>
            <a:schemeClr val="tx1">
              <a:lumMod val="85000"/>
              <a:lumOff val="15000"/>
            </a:schemeClr>
          </a:solidFill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Swaranjayanti</a:t>
          </a:r>
          <a:r>
            <a:rPr lang="en-US" sz="2800" kern="1200" dirty="0" smtClean="0"/>
            <a:t> Gram </a:t>
          </a:r>
          <a:r>
            <a:rPr lang="en-US" sz="2800" kern="1200" dirty="0" err="1" smtClean="0"/>
            <a:t>Swarozgar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Yojana</a:t>
          </a:r>
          <a:r>
            <a:rPr lang="en-US" sz="2800" kern="1200" dirty="0" smtClean="0"/>
            <a:t>(SGSY)</a:t>
          </a:r>
          <a:endParaRPr lang="en-US" sz="2800" kern="1200" dirty="0"/>
        </a:p>
      </dsp:txBody>
      <dsp:txXfrm>
        <a:off x="3090862" y="611981"/>
        <a:ext cx="2809875" cy="1685925"/>
      </dsp:txXfrm>
    </dsp:sp>
    <dsp:sp modelId="{72A06D8F-9811-45DE-AAF9-B6B4E10ADCE6}">
      <dsp:nvSpPr>
        <dsp:cNvPr id="0" name=""/>
        <dsp:cNvSpPr/>
      </dsp:nvSpPr>
      <dsp:spPr>
        <a:xfrm>
          <a:off x="6181725" y="611981"/>
          <a:ext cx="2809875" cy="168592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28575">
          <a:solidFill>
            <a:schemeClr val="tx1">
              <a:lumMod val="85000"/>
              <a:lumOff val="15000"/>
            </a:schemeClr>
          </a:solidFill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Self Help Groups(GKY)</a:t>
          </a:r>
          <a:endParaRPr lang="en-US" sz="2800" kern="1200" dirty="0"/>
        </a:p>
      </dsp:txBody>
      <dsp:txXfrm>
        <a:off x="6181725" y="611981"/>
        <a:ext cx="2809875" cy="1685925"/>
      </dsp:txXfrm>
    </dsp:sp>
    <dsp:sp modelId="{D42C5536-7C00-4A50-A8A3-289467A25134}">
      <dsp:nvSpPr>
        <dsp:cNvPr id="0" name=""/>
        <dsp:cNvSpPr/>
      </dsp:nvSpPr>
      <dsp:spPr>
        <a:xfrm>
          <a:off x="304801" y="2578893"/>
          <a:ext cx="2809875" cy="168592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5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5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28575">
          <a:solidFill>
            <a:schemeClr val="tx1">
              <a:lumMod val="85000"/>
              <a:lumOff val="15000"/>
            </a:schemeClr>
          </a:solidFill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Small Farmers Development Agency(SFDA)</a:t>
          </a:r>
          <a:endParaRPr lang="en-US" sz="2800" kern="1200" dirty="0"/>
        </a:p>
      </dsp:txBody>
      <dsp:txXfrm>
        <a:off x="304801" y="2578893"/>
        <a:ext cx="2809875" cy="1685925"/>
      </dsp:txXfrm>
    </dsp:sp>
    <dsp:sp modelId="{4BA2A6DF-50BC-43C9-98BC-64DE70F51E0B}">
      <dsp:nvSpPr>
        <dsp:cNvPr id="0" name=""/>
        <dsp:cNvSpPr/>
      </dsp:nvSpPr>
      <dsp:spPr>
        <a:xfrm>
          <a:off x="3395663" y="2578893"/>
          <a:ext cx="5291135" cy="168592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6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6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28575">
          <a:solidFill>
            <a:schemeClr val="tx1">
              <a:lumMod val="85000"/>
              <a:lumOff val="15000"/>
            </a:schemeClr>
          </a:solidFill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Marginal Farmers And Agricultural </a:t>
          </a:r>
          <a:r>
            <a:rPr lang="en-US" sz="2800" kern="1200" dirty="0" err="1" smtClean="0"/>
            <a:t>Labourers</a:t>
          </a:r>
          <a:r>
            <a:rPr lang="en-US" sz="2800" kern="1200" dirty="0" smtClean="0"/>
            <a:t> Development Agency(MFAL)</a:t>
          </a:r>
          <a:endParaRPr lang="en-US" sz="2800" kern="1200" dirty="0"/>
        </a:p>
      </dsp:txBody>
      <dsp:txXfrm>
        <a:off x="3395663" y="2578893"/>
        <a:ext cx="5291135" cy="1685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146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5720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2590800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Schemes for financing weaker sections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Differential interest rate (DIR)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Integrated rural development programme  (IRDP)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Ganga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Kalyan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Yozana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GKY)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Swarnajayanti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Gram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Swarozgar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Yojana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SGSY)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Differential Rate of Interest (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DIR)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19200"/>
            <a:ext cx="8763000" cy="2308324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GOI instructed all the public sector commercial banks to introduce differential rate of interest scheme (DIR).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 loans are covered by deposit insurance and credit Guarantee cooperation of India (DICGC).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 is also extended to marginal farmers and agricultural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labourers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schedule castes  and schedule Tribes.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Integrated Rural Development Programme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228600" y="1066800"/>
          <a:ext cx="8610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410200"/>
            <a:ext cx="8686800" cy="10772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Objectives-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Elimination of poverty and unemployment in rural areas.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Rural development.</a:t>
            </a:r>
            <a:endParaRPr lang="en-US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Specific Objectives of IRDP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14400"/>
            <a:ext cx="8534400" cy="2431435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Objectives-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Increasing the productivity of land.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Creating tangible assets for the rural poor.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Augmenting the resources and income levels.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Diversifying the agriculture.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Providing infrastructural facilities.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04800" y="3276600"/>
          <a:ext cx="8534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b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Rural Development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447800"/>
          <a:ext cx="8991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AGRICULTURE AND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1437</TotalTime>
  <Words>223</Words>
  <Application>Microsoft Office PowerPoint</Application>
  <PresentationFormat>On-screen Show (4:3)</PresentationFormat>
  <Paragraphs>50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PRESENTATION  ON AGRICULTURAL FINANCE  &amp; CO-OPERATION</vt:lpstr>
      <vt:lpstr>Outline</vt:lpstr>
      <vt:lpstr>Differential Rate of Interest (DIR)</vt:lpstr>
      <vt:lpstr>Integrated Rural Development Programme</vt:lpstr>
      <vt:lpstr>Specific Objectives of IRDP</vt:lpstr>
      <vt:lpstr>Other Programmes of  Rural Development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605</cp:revision>
  <dcterms:created xsi:type="dcterms:W3CDTF">2017-12-06T06:31:50Z</dcterms:created>
  <dcterms:modified xsi:type="dcterms:W3CDTF">2020-09-13T14:19:57Z</dcterms:modified>
</cp:coreProperties>
</file>