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8"/>
  </p:notesMasterIdLst>
  <p:sldIdLst>
    <p:sldId id="256" r:id="rId2"/>
    <p:sldId id="257" r:id="rId3"/>
    <p:sldId id="267" r:id="rId4"/>
    <p:sldId id="271" r:id="rId5"/>
    <p:sldId id="272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00FF"/>
    <a:srgbClr val="FF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8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F61689-819B-453A-ABA6-D6961761251E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B8980B4-0E1F-4519-9193-40585E97A52E}">
      <dgm:prSet phldrT="[Text]" custT="1"/>
      <dgm:spPr/>
      <dgm:t>
        <a:bodyPr/>
        <a:lstStyle/>
        <a:p>
          <a:r>
            <a:rPr lang="en-US" sz="2000" b="1" i="1" dirty="0" smtClean="0">
              <a:solidFill>
                <a:srgbClr val="002060"/>
              </a:solidFill>
            </a:rPr>
            <a:t>Principle of open and voluntary association</a:t>
          </a:r>
          <a:endParaRPr lang="en-US" sz="2000" b="1" i="1" dirty="0">
            <a:solidFill>
              <a:srgbClr val="002060"/>
            </a:solidFill>
          </a:endParaRPr>
        </a:p>
      </dgm:t>
    </dgm:pt>
    <dgm:pt modelId="{787B600E-A5FF-4239-B568-3B2FD304C199}" type="parTrans" cxnId="{3886EEA4-5C14-42F8-B4D7-20431316ECAD}">
      <dgm:prSet/>
      <dgm:spPr/>
      <dgm:t>
        <a:bodyPr/>
        <a:lstStyle/>
        <a:p>
          <a:endParaRPr lang="en-US"/>
        </a:p>
      </dgm:t>
    </dgm:pt>
    <dgm:pt modelId="{48049787-AB2A-4CF1-A79A-8BA96A41A56C}" type="sibTrans" cxnId="{3886EEA4-5C14-42F8-B4D7-20431316ECAD}">
      <dgm:prSet/>
      <dgm:spPr/>
      <dgm:t>
        <a:bodyPr/>
        <a:lstStyle/>
        <a:p>
          <a:endParaRPr lang="en-US"/>
        </a:p>
      </dgm:t>
    </dgm:pt>
    <dgm:pt modelId="{B6E48AC4-408C-4B8F-B6F2-B992A120BCEB}">
      <dgm:prSet phldrT="[Text]" custT="1"/>
      <dgm:spPr/>
      <dgm:t>
        <a:bodyPr/>
        <a:lstStyle/>
        <a:p>
          <a:r>
            <a:rPr lang="en-US" sz="2000" b="1" i="1" dirty="0" smtClean="0">
              <a:solidFill>
                <a:srgbClr val="002060"/>
              </a:solidFill>
            </a:rPr>
            <a:t>Principle of democratic organization</a:t>
          </a:r>
          <a:endParaRPr lang="en-US" sz="2000" b="1" i="1" dirty="0">
            <a:solidFill>
              <a:srgbClr val="002060"/>
            </a:solidFill>
          </a:endParaRPr>
        </a:p>
      </dgm:t>
    </dgm:pt>
    <dgm:pt modelId="{1C449965-3981-4AC9-9F70-628A47458F13}" type="parTrans" cxnId="{21778D13-A51D-42D8-9DEF-1FC70A1EF0E2}">
      <dgm:prSet/>
      <dgm:spPr/>
      <dgm:t>
        <a:bodyPr/>
        <a:lstStyle/>
        <a:p>
          <a:endParaRPr lang="en-US"/>
        </a:p>
      </dgm:t>
    </dgm:pt>
    <dgm:pt modelId="{D6AF81F6-F2D5-4EEB-AFFA-1030B8A94840}" type="sibTrans" cxnId="{21778D13-A51D-42D8-9DEF-1FC70A1EF0E2}">
      <dgm:prSet/>
      <dgm:spPr/>
      <dgm:t>
        <a:bodyPr/>
        <a:lstStyle/>
        <a:p>
          <a:endParaRPr lang="en-US"/>
        </a:p>
      </dgm:t>
    </dgm:pt>
    <dgm:pt modelId="{8D174F0E-3D68-420C-9C3A-5DD870E1A9C6}">
      <dgm:prSet phldrT="[Text]" custT="1"/>
      <dgm:spPr/>
      <dgm:t>
        <a:bodyPr/>
        <a:lstStyle/>
        <a:p>
          <a:r>
            <a:rPr lang="en-US" sz="2000" b="1" i="1" dirty="0" smtClean="0">
              <a:solidFill>
                <a:srgbClr val="002060"/>
              </a:solidFill>
            </a:rPr>
            <a:t>Principle of service</a:t>
          </a:r>
          <a:endParaRPr lang="en-US" sz="2000" b="1" i="1" dirty="0">
            <a:solidFill>
              <a:srgbClr val="002060"/>
            </a:solidFill>
          </a:endParaRPr>
        </a:p>
      </dgm:t>
    </dgm:pt>
    <dgm:pt modelId="{2F971012-B571-4B50-A9CA-D2811F20FB8B}" type="parTrans" cxnId="{4F18BEF1-151D-4991-A916-D396213374B9}">
      <dgm:prSet/>
      <dgm:spPr/>
      <dgm:t>
        <a:bodyPr/>
        <a:lstStyle/>
        <a:p>
          <a:endParaRPr lang="en-US"/>
        </a:p>
      </dgm:t>
    </dgm:pt>
    <dgm:pt modelId="{E4635420-B16E-4359-B7F4-18E357332838}" type="sibTrans" cxnId="{4F18BEF1-151D-4991-A916-D396213374B9}">
      <dgm:prSet/>
      <dgm:spPr/>
      <dgm:t>
        <a:bodyPr/>
        <a:lstStyle/>
        <a:p>
          <a:endParaRPr lang="en-US"/>
        </a:p>
      </dgm:t>
    </dgm:pt>
    <dgm:pt modelId="{B2C9F2E9-4A0B-464D-9FCB-5650C1D6B01E}">
      <dgm:prSet phldrT="[Text]" custT="1"/>
      <dgm:spPr/>
      <dgm:t>
        <a:bodyPr/>
        <a:lstStyle/>
        <a:p>
          <a:r>
            <a:rPr lang="en-US" sz="2000" b="1" i="1" dirty="0" smtClean="0">
              <a:solidFill>
                <a:srgbClr val="002060"/>
              </a:solidFill>
            </a:rPr>
            <a:t>Principle of self help and mutual help</a:t>
          </a:r>
          <a:endParaRPr lang="en-US" sz="2000" b="1" i="1" dirty="0">
            <a:solidFill>
              <a:srgbClr val="002060"/>
            </a:solidFill>
          </a:endParaRPr>
        </a:p>
      </dgm:t>
    </dgm:pt>
    <dgm:pt modelId="{DF54575C-BF54-4263-A1D2-40070DBF867D}" type="parTrans" cxnId="{831E05D2-30CA-4135-8900-9CB1E860EB13}">
      <dgm:prSet/>
      <dgm:spPr/>
      <dgm:t>
        <a:bodyPr/>
        <a:lstStyle/>
        <a:p>
          <a:endParaRPr lang="en-US"/>
        </a:p>
      </dgm:t>
    </dgm:pt>
    <dgm:pt modelId="{ACF2EE0F-83B1-4AC8-BD74-291479F0F88B}" type="sibTrans" cxnId="{831E05D2-30CA-4135-8900-9CB1E860EB13}">
      <dgm:prSet/>
      <dgm:spPr/>
      <dgm:t>
        <a:bodyPr/>
        <a:lstStyle/>
        <a:p>
          <a:endParaRPr lang="en-US"/>
        </a:p>
      </dgm:t>
    </dgm:pt>
    <dgm:pt modelId="{115B2A74-5A32-4DF3-BAA5-0C3F07FB6208}">
      <dgm:prSet phldrT="[Text]" custT="1"/>
      <dgm:spPr/>
      <dgm:t>
        <a:bodyPr/>
        <a:lstStyle/>
        <a:p>
          <a:r>
            <a:rPr lang="en-US" sz="2000" b="1" i="1" dirty="0" smtClean="0">
              <a:solidFill>
                <a:srgbClr val="002060"/>
              </a:solidFill>
            </a:rPr>
            <a:t>Principle of honorary service</a:t>
          </a:r>
          <a:endParaRPr lang="en-US" sz="2000" b="1" i="1" dirty="0">
            <a:solidFill>
              <a:srgbClr val="002060"/>
            </a:solidFill>
          </a:endParaRPr>
        </a:p>
      </dgm:t>
    </dgm:pt>
    <dgm:pt modelId="{F6E7D7D2-8AA7-456D-999B-D36BA599838C}" type="parTrans" cxnId="{C161EB5F-4A50-4FC4-B6F7-28F8A1263FE8}">
      <dgm:prSet/>
      <dgm:spPr/>
      <dgm:t>
        <a:bodyPr/>
        <a:lstStyle/>
        <a:p>
          <a:endParaRPr lang="en-US"/>
        </a:p>
      </dgm:t>
    </dgm:pt>
    <dgm:pt modelId="{8D2B814C-2CE0-4FA8-ACA5-30F4BA258B6F}" type="sibTrans" cxnId="{C161EB5F-4A50-4FC4-B6F7-28F8A1263FE8}">
      <dgm:prSet/>
      <dgm:spPr/>
      <dgm:t>
        <a:bodyPr/>
        <a:lstStyle/>
        <a:p>
          <a:endParaRPr lang="en-US"/>
        </a:p>
      </dgm:t>
    </dgm:pt>
    <dgm:pt modelId="{6E567979-0490-4422-889A-34B5CF4F5520}">
      <dgm:prSet phldrT="[Text]" custT="1"/>
      <dgm:spPr/>
      <dgm:t>
        <a:bodyPr/>
        <a:lstStyle/>
        <a:p>
          <a:r>
            <a:rPr lang="en-US" sz="2000" b="1" i="1" dirty="0" smtClean="0">
              <a:solidFill>
                <a:srgbClr val="002060"/>
              </a:solidFill>
            </a:rPr>
            <a:t>Principle of distribution of profits and surpluses</a:t>
          </a:r>
          <a:endParaRPr lang="en-US" sz="2000" b="1" i="1" dirty="0">
            <a:solidFill>
              <a:srgbClr val="002060"/>
            </a:solidFill>
          </a:endParaRPr>
        </a:p>
      </dgm:t>
    </dgm:pt>
    <dgm:pt modelId="{D7FEAB7E-A843-4AD3-A092-7BD1893D6E5C}" type="parTrans" cxnId="{D3998381-B326-4D25-B559-831834D11351}">
      <dgm:prSet/>
      <dgm:spPr/>
      <dgm:t>
        <a:bodyPr/>
        <a:lstStyle/>
        <a:p>
          <a:endParaRPr lang="en-US"/>
        </a:p>
      </dgm:t>
    </dgm:pt>
    <dgm:pt modelId="{86CFE674-FA89-42AA-92B2-E4A7A105565A}" type="sibTrans" cxnId="{D3998381-B326-4D25-B559-831834D11351}">
      <dgm:prSet/>
      <dgm:spPr/>
      <dgm:t>
        <a:bodyPr/>
        <a:lstStyle/>
        <a:p>
          <a:endParaRPr lang="en-US"/>
        </a:p>
      </dgm:t>
    </dgm:pt>
    <dgm:pt modelId="{A43AC3BE-81DE-4947-9AEB-0AE0EEF22540}">
      <dgm:prSet phldrT="[Text]" custT="1"/>
      <dgm:spPr/>
      <dgm:t>
        <a:bodyPr/>
        <a:lstStyle/>
        <a:p>
          <a:r>
            <a:rPr lang="en-US" sz="2000" b="1" i="1" dirty="0" smtClean="0">
              <a:solidFill>
                <a:srgbClr val="002060"/>
              </a:solidFill>
            </a:rPr>
            <a:t>Principle of political and religious neutrality</a:t>
          </a:r>
          <a:endParaRPr lang="en-US" sz="2000" b="1" i="1" dirty="0">
            <a:solidFill>
              <a:srgbClr val="002060"/>
            </a:solidFill>
          </a:endParaRPr>
        </a:p>
      </dgm:t>
    </dgm:pt>
    <dgm:pt modelId="{E15DE5D2-AAEF-401E-9543-5EBC53B807CE}" type="parTrans" cxnId="{DCAAC254-7ED3-47C8-9BC1-DBA057801226}">
      <dgm:prSet/>
      <dgm:spPr/>
      <dgm:t>
        <a:bodyPr/>
        <a:lstStyle/>
        <a:p>
          <a:endParaRPr lang="en-US"/>
        </a:p>
      </dgm:t>
    </dgm:pt>
    <dgm:pt modelId="{5071EFAB-6854-4E92-B969-A191EE82132F}" type="sibTrans" cxnId="{DCAAC254-7ED3-47C8-9BC1-DBA057801226}">
      <dgm:prSet/>
      <dgm:spPr/>
      <dgm:t>
        <a:bodyPr/>
        <a:lstStyle/>
        <a:p>
          <a:endParaRPr lang="en-US"/>
        </a:p>
      </dgm:t>
    </dgm:pt>
    <dgm:pt modelId="{78B97B30-CFEA-45F7-AEE1-BC302462B0FC}">
      <dgm:prSet phldrT="[Text]" custT="1"/>
      <dgm:spPr/>
      <dgm:t>
        <a:bodyPr/>
        <a:lstStyle/>
        <a:p>
          <a:r>
            <a:rPr lang="en-US" sz="2000" b="1" i="1" dirty="0" smtClean="0">
              <a:solidFill>
                <a:srgbClr val="002060"/>
              </a:solidFill>
            </a:rPr>
            <a:t>Principle of education</a:t>
          </a:r>
          <a:endParaRPr lang="en-US" sz="2000" b="1" i="1" dirty="0">
            <a:solidFill>
              <a:srgbClr val="002060"/>
            </a:solidFill>
          </a:endParaRPr>
        </a:p>
      </dgm:t>
    </dgm:pt>
    <dgm:pt modelId="{9BCB6338-B5CE-4E19-93CC-82A19E34A984}" type="parTrans" cxnId="{8F38CBE3-F052-477C-B1C1-739780339364}">
      <dgm:prSet/>
      <dgm:spPr/>
      <dgm:t>
        <a:bodyPr/>
        <a:lstStyle/>
        <a:p>
          <a:endParaRPr lang="en-US"/>
        </a:p>
      </dgm:t>
    </dgm:pt>
    <dgm:pt modelId="{03CF04C8-8DDA-448B-BD1F-E59717EDB327}" type="sibTrans" cxnId="{8F38CBE3-F052-477C-B1C1-739780339364}">
      <dgm:prSet/>
      <dgm:spPr/>
      <dgm:t>
        <a:bodyPr/>
        <a:lstStyle/>
        <a:p>
          <a:endParaRPr lang="en-US"/>
        </a:p>
      </dgm:t>
    </dgm:pt>
    <dgm:pt modelId="{9966FE66-077C-4569-973A-6CA5C46A0CA4}">
      <dgm:prSet phldrT="[Text]" custT="1"/>
      <dgm:spPr/>
      <dgm:t>
        <a:bodyPr/>
        <a:lstStyle/>
        <a:p>
          <a:r>
            <a:rPr lang="en-US" sz="2000" b="1" i="1" dirty="0" smtClean="0">
              <a:solidFill>
                <a:srgbClr val="002060"/>
              </a:solidFill>
            </a:rPr>
            <a:t>Principle of thrift</a:t>
          </a:r>
          <a:endParaRPr lang="en-US" sz="2000" b="1" i="1" dirty="0">
            <a:solidFill>
              <a:srgbClr val="002060"/>
            </a:solidFill>
          </a:endParaRPr>
        </a:p>
      </dgm:t>
    </dgm:pt>
    <dgm:pt modelId="{0B973692-6924-4C24-9F32-6A3B34E53692}" type="parTrans" cxnId="{C0045A50-7525-47E1-AED2-93C1C75ADF69}">
      <dgm:prSet/>
      <dgm:spPr/>
      <dgm:t>
        <a:bodyPr/>
        <a:lstStyle/>
        <a:p>
          <a:endParaRPr lang="en-US"/>
        </a:p>
      </dgm:t>
    </dgm:pt>
    <dgm:pt modelId="{9015C7A4-7BA7-407E-89EF-3394E0A619AA}" type="sibTrans" cxnId="{C0045A50-7525-47E1-AED2-93C1C75ADF69}">
      <dgm:prSet/>
      <dgm:spPr/>
      <dgm:t>
        <a:bodyPr/>
        <a:lstStyle/>
        <a:p>
          <a:endParaRPr lang="en-US"/>
        </a:p>
      </dgm:t>
    </dgm:pt>
    <dgm:pt modelId="{B51C8835-4820-450A-8F0A-B8A824F53561}">
      <dgm:prSet phldrT="[Text]" custT="1"/>
      <dgm:spPr/>
      <dgm:t>
        <a:bodyPr/>
        <a:lstStyle/>
        <a:p>
          <a:r>
            <a:rPr lang="en-US" sz="2000" b="1" i="1" dirty="0" smtClean="0">
              <a:solidFill>
                <a:srgbClr val="002060"/>
              </a:solidFill>
            </a:rPr>
            <a:t>Principle of publicity</a:t>
          </a:r>
          <a:endParaRPr lang="en-US" sz="2000" b="1" i="1" dirty="0">
            <a:solidFill>
              <a:srgbClr val="002060"/>
            </a:solidFill>
          </a:endParaRPr>
        </a:p>
      </dgm:t>
    </dgm:pt>
    <dgm:pt modelId="{4D62F426-768D-4F15-B7DF-16ABDE714181}" type="parTrans" cxnId="{5D2F802B-ACD5-4C1E-9743-A9A3203AF273}">
      <dgm:prSet/>
      <dgm:spPr/>
      <dgm:t>
        <a:bodyPr/>
        <a:lstStyle/>
        <a:p>
          <a:endParaRPr lang="en-US"/>
        </a:p>
      </dgm:t>
    </dgm:pt>
    <dgm:pt modelId="{1AEE293A-4BDB-488B-875A-6DA694C0E6CD}" type="sibTrans" cxnId="{5D2F802B-ACD5-4C1E-9743-A9A3203AF273}">
      <dgm:prSet/>
      <dgm:spPr/>
      <dgm:t>
        <a:bodyPr/>
        <a:lstStyle/>
        <a:p>
          <a:endParaRPr lang="en-US"/>
        </a:p>
      </dgm:t>
    </dgm:pt>
    <dgm:pt modelId="{E3C37EE7-7161-4B04-B2D8-638023651AB4}" type="pres">
      <dgm:prSet presAssocID="{9AF61689-819B-453A-ABA6-D6961761251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CA7C997-E8ED-45E6-8C54-E41F0A67422B}" type="pres">
      <dgm:prSet presAssocID="{CB8980B4-0E1F-4519-9193-40585E97A52E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388D34-BC5B-4B34-AF74-48F481A1D26F}" type="pres">
      <dgm:prSet presAssocID="{48049787-AB2A-4CF1-A79A-8BA96A41A56C}" presName="sibTrans" presStyleCnt="0"/>
      <dgm:spPr/>
    </dgm:pt>
    <dgm:pt modelId="{714E3D84-74E5-4CFD-B3F5-AB660164C6B7}" type="pres">
      <dgm:prSet presAssocID="{B6E48AC4-408C-4B8F-B6F2-B992A120BCEB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E598E3-8CCE-4784-856C-11EB2BA8F26B}" type="pres">
      <dgm:prSet presAssocID="{D6AF81F6-F2D5-4EEB-AFFA-1030B8A94840}" presName="sibTrans" presStyleCnt="0"/>
      <dgm:spPr/>
    </dgm:pt>
    <dgm:pt modelId="{2DAA93D2-5E43-4D15-8185-296F05A542ED}" type="pres">
      <dgm:prSet presAssocID="{8D174F0E-3D68-420C-9C3A-5DD870E1A9C6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1A3CB3-7605-4688-8F94-268FC4E5B64C}" type="pres">
      <dgm:prSet presAssocID="{E4635420-B16E-4359-B7F4-18E357332838}" presName="sibTrans" presStyleCnt="0"/>
      <dgm:spPr/>
    </dgm:pt>
    <dgm:pt modelId="{A26540C7-6058-45DD-94D9-E4C32CE663A9}" type="pres">
      <dgm:prSet presAssocID="{B2C9F2E9-4A0B-464D-9FCB-5650C1D6B01E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17372D-F869-406E-A8BF-79688CBCA5DE}" type="pres">
      <dgm:prSet presAssocID="{ACF2EE0F-83B1-4AC8-BD74-291479F0F88B}" presName="sibTrans" presStyleCnt="0"/>
      <dgm:spPr/>
    </dgm:pt>
    <dgm:pt modelId="{F40AAC1A-1E6D-44FC-9D1C-847398D2469D}" type="pres">
      <dgm:prSet presAssocID="{6E567979-0490-4422-889A-34B5CF4F5520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961CB8-8275-4E17-AE4C-D0B43976DB9D}" type="pres">
      <dgm:prSet presAssocID="{86CFE674-FA89-42AA-92B2-E4A7A105565A}" presName="sibTrans" presStyleCnt="0"/>
      <dgm:spPr/>
    </dgm:pt>
    <dgm:pt modelId="{017FC732-F052-4128-9BCD-BE09A4F9ADF7}" type="pres">
      <dgm:prSet presAssocID="{A43AC3BE-81DE-4947-9AEB-0AE0EEF22540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C26C68-866F-491D-8CE6-870F46A3A248}" type="pres">
      <dgm:prSet presAssocID="{5071EFAB-6854-4E92-B969-A191EE82132F}" presName="sibTrans" presStyleCnt="0"/>
      <dgm:spPr/>
    </dgm:pt>
    <dgm:pt modelId="{1CC605D4-3F9F-4070-887E-DC42A98D6795}" type="pres">
      <dgm:prSet presAssocID="{78B97B30-CFEA-45F7-AEE1-BC302462B0FC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D4B8C4-BAB9-4168-A159-33F6601C9F09}" type="pres">
      <dgm:prSet presAssocID="{03CF04C8-8DDA-448B-BD1F-E59717EDB327}" presName="sibTrans" presStyleCnt="0"/>
      <dgm:spPr/>
    </dgm:pt>
    <dgm:pt modelId="{B9F35B4B-715F-46C2-9DCA-A20C0B1C37BB}" type="pres">
      <dgm:prSet presAssocID="{9966FE66-077C-4569-973A-6CA5C46A0CA4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C67A96-446F-4FA7-95CA-54A8289E59BA}" type="pres">
      <dgm:prSet presAssocID="{9015C7A4-7BA7-407E-89EF-3394E0A619AA}" presName="sibTrans" presStyleCnt="0"/>
      <dgm:spPr/>
    </dgm:pt>
    <dgm:pt modelId="{B91EF713-DAD9-42CC-BAAB-303723FC8BE0}" type="pres">
      <dgm:prSet presAssocID="{B51C8835-4820-450A-8F0A-B8A824F53561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90F9E4-7205-48FA-B8D1-B21649976493}" type="pres">
      <dgm:prSet presAssocID="{1AEE293A-4BDB-488B-875A-6DA694C0E6CD}" presName="sibTrans" presStyleCnt="0"/>
      <dgm:spPr/>
    </dgm:pt>
    <dgm:pt modelId="{AF374CAA-EFEB-4891-85EE-BBEB46E27258}" type="pres">
      <dgm:prSet presAssocID="{115B2A74-5A32-4DF3-BAA5-0C3F07FB6208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C83C194-1E71-4CE7-AFF1-F31D76025474}" type="presOf" srcId="{9966FE66-077C-4569-973A-6CA5C46A0CA4}" destId="{B9F35B4B-715F-46C2-9DCA-A20C0B1C37BB}" srcOrd="0" destOrd="0" presId="urn:microsoft.com/office/officeart/2005/8/layout/default"/>
    <dgm:cxn modelId="{B19F7357-7B22-402E-99FD-F1666307CE09}" type="presOf" srcId="{CB8980B4-0E1F-4519-9193-40585E97A52E}" destId="{ECA7C997-E8ED-45E6-8C54-E41F0A67422B}" srcOrd="0" destOrd="0" presId="urn:microsoft.com/office/officeart/2005/8/layout/default"/>
    <dgm:cxn modelId="{D4AD0747-EC9E-4CB0-B5EE-CE1EBF0009BE}" type="presOf" srcId="{115B2A74-5A32-4DF3-BAA5-0C3F07FB6208}" destId="{AF374CAA-EFEB-4891-85EE-BBEB46E27258}" srcOrd="0" destOrd="0" presId="urn:microsoft.com/office/officeart/2005/8/layout/default"/>
    <dgm:cxn modelId="{5D2F802B-ACD5-4C1E-9743-A9A3203AF273}" srcId="{9AF61689-819B-453A-ABA6-D6961761251E}" destId="{B51C8835-4820-450A-8F0A-B8A824F53561}" srcOrd="8" destOrd="0" parTransId="{4D62F426-768D-4F15-B7DF-16ABDE714181}" sibTransId="{1AEE293A-4BDB-488B-875A-6DA694C0E6CD}"/>
    <dgm:cxn modelId="{91305BE1-429C-45D9-93CA-DABED90E59A2}" type="presOf" srcId="{78B97B30-CFEA-45F7-AEE1-BC302462B0FC}" destId="{1CC605D4-3F9F-4070-887E-DC42A98D6795}" srcOrd="0" destOrd="0" presId="urn:microsoft.com/office/officeart/2005/8/layout/default"/>
    <dgm:cxn modelId="{6838CA50-32E3-49E8-AF37-87B9C69605F0}" type="presOf" srcId="{9AF61689-819B-453A-ABA6-D6961761251E}" destId="{E3C37EE7-7161-4B04-B2D8-638023651AB4}" srcOrd="0" destOrd="0" presId="urn:microsoft.com/office/officeart/2005/8/layout/default"/>
    <dgm:cxn modelId="{8F38CBE3-F052-477C-B1C1-739780339364}" srcId="{9AF61689-819B-453A-ABA6-D6961761251E}" destId="{78B97B30-CFEA-45F7-AEE1-BC302462B0FC}" srcOrd="6" destOrd="0" parTransId="{9BCB6338-B5CE-4E19-93CC-82A19E34A984}" sibTransId="{03CF04C8-8DDA-448B-BD1F-E59717EDB327}"/>
    <dgm:cxn modelId="{6DE36CA4-34A3-4DDA-BC44-34680AC47004}" type="presOf" srcId="{B2C9F2E9-4A0B-464D-9FCB-5650C1D6B01E}" destId="{A26540C7-6058-45DD-94D9-E4C32CE663A9}" srcOrd="0" destOrd="0" presId="urn:microsoft.com/office/officeart/2005/8/layout/default"/>
    <dgm:cxn modelId="{447B7D67-9FB7-4DAA-AA0C-1B5686A354C3}" type="presOf" srcId="{6E567979-0490-4422-889A-34B5CF4F5520}" destId="{F40AAC1A-1E6D-44FC-9D1C-847398D2469D}" srcOrd="0" destOrd="0" presId="urn:microsoft.com/office/officeart/2005/8/layout/default"/>
    <dgm:cxn modelId="{C161EB5F-4A50-4FC4-B6F7-28F8A1263FE8}" srcId="{9AF61689-819B-453A-ABA6-D6961761251E}" destId="{115B2A74-5A32-4DF3-BAA5-0C3F07FB6208}" srcOrd="9" destOrd="0" parTransId="{F6E7D7D2-8AA7-456D-999B-D36BA599838C}" sibTransId="{8D2B814C-2CE0-4FA8-ACA5-30F4BA258B6F}"/>
    <dgm:cxn modelId="{8E02ED3C-D515-4C48-A437-D421B23CF00C}" type="presOf" srcId="{B51C8835-4820-450A-8F0A-B8A824F53561}" destId="{B91EF713-DAD9-42CC-BAAB-303723FC8BE0}" srcOrd="0" destOrd="0" presId="urn:microsoft.com/office/officeart/2005/8/layout/default"/>
    <dgm:cxn modelId="{C0045A50-7525-47E1-AED2-93C1C75ADF69}" srcId="{9AF61689-819B-453A-ABA6-D6961761251E}" destId="{9966FE66-077C-4569-973A-6CA5C46A0CA4}" srcOrd="7" destOrd="0" parTransId="{0B973692-6924-4C24-9F32-6A3B34E53692}" sibTransId="{9015C7A4-7BA7-407E-89EF-3394E0A619AA}"/>
    <dgm:cxn modelId="{4F18BEF1-151D-4991-A916-D396213374B9}" srcId="{9AF61689-819B-453A-ABA6-D6961761251E}" destId="{8D174F0E-3D68-420C-9C3A-5DD870E1A9C6}" srcOrd="2" destOrd="0" parTransId="{2F971012-B571-4B50-A9CA-D2811F20FB8B}" sibTransId="{E4635420-B16E-4359-B7F4-18E357332838}"/>
    <dgm:cxn modelId="{D3998381-B326-4D25-B559-831834D11351}" srcId="{9AF61689-819B-453A-ABA6-D6961761251E}" destId="{6E567979-0490-4422-889A-34B5CF4F5520}" srcOrd="4" destOrd="0" parTransId="{D7FEAB7E-A843-4AD3-A092-7BD1893D6E5C}" sibTransId="{86CFE674-FA89-42AA-92B2-E4A7A105565A}"/>
    <dgm:cxn modelId="{831E05D2-30CA-4135-8900-9CB1E860EB13}" srcId="{9AF61689-819B-453A-ABA6-D6961761251E}" destId="{B2C9F2E9-4A0B-464D-9FCB-5650C1D6B01E}" srcOrd="3" destOrd="0" parTransId="{DF54575C-BF54-4263-A1D2-40070DBF867D}" sibTransId="{ACF2EE0F-83B1-4AC8-BD74-291479F0F88B}"/>
    <dgm:cxn modelId="{3886EEA4-5C14-42F8-B4D7-20431316ECAD}" srcId="{9AF61689-819B-453A-ABA6-D6961761251E}" destId="{CB8980B4-0E1F-4519-9193-40585E97A52E}" srcOrd="0" destOrd="0" parTransId="{787B600E-A5FF-4239-B568-3B2FD304C199}" sibTransId="{48049787-AB2A-4CF1-A79A-8BA96A41A56C}"/>
    <dgm:cxn modelId="{E03AA6DC-F559-4863-BBE1-EA70D7AF6A36}" type="presOf" srcId="{B6E48AC4-408C-4B8F-B6F2-B992A120BCEB}" destId="{714E3D84-74E5-4CFD-B3F5-AB660164C6B7}" srcOrd="0" destOrd="0" presId="urn:microsoft.com/office/officeart/2005/8/layout/default"/>
    <dgm:cxn modelId="{CDA363A7-9A49-47CB-A2A9-24A101F7B649}" type="presOf" srcId="{8D174F0E-3D68-420C-9C3A-5DD870E1A9C6}" destId="{2DAA93D2-5E43-4D15-8185-296F05A542ED}" srcOrd="0" destOrd="0" presId="urn:microsoft.com/office/officeart/2005/8/layout/default"/>
    <dgm:cxn modelId="{DCAAC254-7ED3-47C8-9BC1-DBA057801226}" srcId="{9AF61689-819B-453A-ABA6-D6961761251E}" destId="{A43AC3BE-81DE-4947-9AEB-0AE0EEF22540}" srcOrd="5" destOrd="0" parTransId="{E15DE5D2-AAEF-401E-9543-5EBC53B807CE}" sibTransId="{5071EFAB-6854-4E92-B969-A191EE82132F}"/>
    <dgm:cxn modelId="{21778D13-A51D-42D8-9DEF-1FC70A1EF0E2}" srcId="{9AF61689-819B-453A-ABA6-D6961761251E}" destId="{B6E48AC4-408C-4B8F-B6F2-B992A120BCEB}" srcOrd="1" destOrd="0" parTransId="{1C449965-3981-4AC9-9F70-628A47458F13}" sibTransId="{D6AF81F6-F2D5-4EEB-AFFA-1030B8A94840}"/>
    <dgm:cxn modelId="{F0140722-B3B2-4BCB-B549-E8FB95347E78}" type="presOf" srcId="{A43AC3BE-81DE-4947-9AEB-0AE0EEF22540}" destId="{017FC732-F052-4128-9BCD-BE09A4F9ADF7}" srcOrd="0" destOrd="0" presId="urn:microsoft.com/office/officeart/2005/8/layout/default"/>
    <dgm:cxn modelId="{017563EC-F3BA-4AD2-8774-7397CD08050F}" type="presParOf" srcId="{E3C37EE7-7161-4B04-B2D8-638023651AB4}" destId="{ECA7C997-E8ED-45E6-8C54-E41F0A67422B}" srcOrd="0" destOrd="0" presId="urn:microsoft.com/office/officeart/2005/8/layout/default"/>
    <dgm:cxn modelId="{E7A1F07D-B35B-4B65-BCED-02E7E7F9582D}" type="presParOf" srcId="{E3C37EE7-7161-4B04-B2D8-638023651AB4}" destId="{DE388D34-BC5B-4B34-AF74-48F481A1D26F}" srcOrd="1" destOrd="0" presId="urn:microsoft.com/office/officeart/2005/8/layout/default"/>
    <dgm:cxn modelId="{FEA17B25-2BB1-49A1-9530-EE00E6A6B9FB}" type="presParOf" srcId="{E3C37EE7-7161-4B04-B2D8-638023651AB4}" destId="{714E3D84-74E5-4CFD-B3F5-AB660164C6B7}" srcOrd="2" destOrd="0" presId="urn:microsoft.com/office/officeart/2005/8/layout/default"/>
    <dgm:cxn modelId="{B2A54EEC-4434-406E-8FCE-5E0F4668ADFE}" type="presParOf" srcId="{E3C37EE7-7161-4B04-B2D8-638023651AB4}" destId="{70E598E3-8CCE-4784-856C-11EB2BA8F26B}" srcOrd="3" destOrd="0" presId="urn:microsoft.com/office/officeart/2005/8/layout/default"/>
    <dgm:cxn modelId="{00E0EF1A-5240-43E7-8C2B-58DC0658584E}" type="presParOf" srcId="{E3C37EE7-7161-4B04-B2D8-638023651AB4}" destId="{2DAA93D2-5E43-4D15-8185-296F05A542ED}" srcOrd="4" destOrd="0" presId="urn:microsoft.com/office/officeart/2005/8/layout/default"/>
    <dgm:cxn modelId="{9165168C-E88A-4165-B0F8-FBA204A5AF66}" type="presParOf" srcId="{E3C37EE7-7161-4B04-B2D8-638023651AB4}" destId="{4F1A3CB3-7605-4688-8F94-268FC4E5B64C}" srcOrd="5" destOrd="0" presId="urn:microsoft.com/office/officeart/2005/8/layout/default"/>
    <dgm:cxn modelId="{0C37DC1E-9C88-48D3-981F-AC80D2B2CF24}" type="presParOf" srcId="{E3C37EE7-7161-4B04-B2D8-638023651AB4}" destId="{A26540C7-6058-45DD-94D9-E4C32CE663A9}" srcOrd="6" destOrd="0" presId="urn:microsoft.com/office/officeart/2005/8/layout/default"/>
    <dgm:cxn modelId="{DFB2687C-F8FA-447E-A612-2156D94674EA}" type="presParOf" srcId="{E3C37EE7-7161-4B04-B2D8-638023651AB4}" destId="{6617372D-F869-406E-A8BF-79688CBCA5DE}" srcOrd="7" destOrd="0" presId="urn:microsoft.com/office/officeart/2005/8/layout/default"/>
    <dgm:cxn modelId="{976B65FE-5E2D-42AD-8264-D9CCD2210FE7}" type="presParOf" srcId="{E3C37EE7-7161-4B04-B2D8-638023651AB4}" destId="{F40AAC1A-1E6D-44FC-9D1C-847398D2469D}" srcOrd="8" destOrd="0" presId="urn:microsoft.com/office/officeart/2005/8/layout/default"/>
    <dgm:cxn modelId="{8A40FBE7-A8AE-4D87-AF32-4CBA458B9A2B}" type="presParOf" srcId="{E3C37EE7-7161-4B04-B2D8-638023651AB4}" destId="{BB961CB8-8275-4E17-AE4C-D0B43976DB9D}" srcOrd="9" destOrd="0" presId="urn:microsoft.com/office/officeart/2005/8/layout/default"/>
    <dgm:cxn modelId="{075E62EC-DFBC-467D-A8E2-90CC8E01BE67}" type="presParOf" srcId="{E3C37EE7-7161-4B04-B2D8-638023651AB4}" destId="{017FC732-F052-4128-9BCD-BE09A4F9ADF7}" srcOrd="10" destOrd="0" presId="urn:microsoft.com/office/officeart/2005/8/layout/default"/>
    <dgm:cxn modelId="{A12506EE-5250-4130-B6FA-5E8CCE502CFD}" type="presParOf" srcId="{E3C37EE7-7161-4B04-B2D8-638023651AB4}" destId="{6EC26C68-866F-491D-8CE6-870F46A3A248}" srcOrd="11" destOrd="0" presId="urn:microsoft.com/office/officeart/2005/8/layout/default"/>
    <dgm:cxn modelId="{BC116611-CA33-4987-9417-60F78F856A3D}" type="presParOf" srcId="{E3C37EE7-7161-4B04-B2D8-638023651AB4}" destId="{1CC605D4-3F9F-4070-887E-DC42A98D6795}" srcOrd="12" destOrd="0" presId="urn:microsoft.com/office/officeart/2005/8/layout/default"/>
    <dgm:cxn modelId="{14DBAA89-BD98-4E03-978D-2A5A9066D36E}" type="presParOf" srcId="{E3C37EE7-7161-4B04-B2D8-638023651AB4}" destId="{E1D4B8C4-BAB9-4168-A159-33F6601C9F09}" srcOrd="13" destOrd="0" presId="urn:microsoft.com/office/officeart/2005/8/layout/default"/>
    <dgm:cxn modelId="{03616DFD-F498-40D2-8999-81AB3A6D7C12}" type="presParOf" srcId="{E3C37EE7-7161-4B04-B2D8-638023651AB4}" destId="{B9F35B4B-715F-46C2-9DCA-A20C0B1C37BB}" srcOrd="14" destOrd="0" presId="urn:microsoft.com/office/officeart/2005/8/layout/default"/>
    <dgm:cxn modelId="{CAA2FB5D-02A6-45A4-A76A-AAABA6F0C607}" type="presParOf" srcId="{E3C37EE7-7161-4B04-B2D8-638023651AB4}" destId="{C9C67A96-446F-4FA7-95CA-54A8289E59BA}" srcOrd="15" destOrd="0" presId="urn:microsoft.com/office/officeart/2005/8/layout/default"/>
    <dgm:cxn modelId="{3F33CAF6-C098-4E48-97C2-161A4F8EA0CF}" type="presParOf" srcId="{E3C37EE7-7161-4B04-B2D8-638023651AB4}" destId="{B91EF713-DAD9-42CC-BAAB-303723FC8BE0}" srcOrd="16" destOrd="0" presId="urn:microsoft.com/office/officeart/2005/8/layout/default"/>
    <dgm:cxn modelId="{77B46BE2-6353-4574-93B1-9DB27E43E0D3}" type="presParOf" srcId="{E3C37EE7-7161-4B04-B2D8-638023651AB4}" destId="{0890F9E4-7205-48FA-B8D1-B21649976493}" srcOrd="17" destOrd="0" presId="urn:microsoft.com/office/officeart/2005/8/layout/default"/>
    <dgm:cxn modelId="{505E7D56-53FE-4A5C-B6BA-1C024A8A96C0}" type="presParOf" srcId="{E3C37EE7-7161-4B04-B2D8-638023651AB4}" destId="{AF374CAA-EFEB-4891-85EE-BBEB46E27258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CA7C997-E8ED-45E6-8C54-E41F0A67422B}">
      <dsp:nvSpPr>
        <dsp:cNvPr id="0" name=""/>
        <dsp:cNvSpPr/>
      </dsp:nvSpPr>
      <dsp:spPr>
        <a:xfrm>
          <a:off x="2611" y="709166"/>
          <a:ext cx="2072133" cy="124328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kern="1200" dirty="0" smtClean="0">
              <a:solidFill>
                <a:srgbClr val="002060"/>
              </a:solidFill>
            </a:rPr>
            <a:t>Principle of open and voluntary association</a:t>
          </a:r>
          <a:endParaRPr lang="en-US" sz="2000" b="1" i="1" kern="1200" dirty="0">
            <a:solidFill>
              <a:srgbClr val="002060"/>
            </a:solidFill>
          </a:endParaRPr>
        </a:p>
      </dsp:txBody>
      <dsp:txXfrm>
        <a:off x="2611" y="709166"/>
        <a:ext cx="2072133" cy="1243280"/>
      </dsp:txXfrm>
    </dsp:sp>
    <dsp:sp modelId="{714E3D84-74E5-4CFD-B3F5-AB660164C6B7}">
      <dsp:nvSpPr>
        <dsp:cNvPr id="0" name=""/>
        <dsp:cNvSpPr/>
      </dsp:nvSpPr>
      <dsp:spPr>
        <a:xfrm>
          <a:off x="2281959" y="709166"/>
          <a:ext cx="2072133" cy="1243280"/>
        </a:xfrm>
        <a:prstGeom prst="rect">
          <a:avLst/>
        </a:prstGeom>
        <a:solidFill>
          <a:schemeClr val="accent2">
            <a:hueOff val="-93125"/>
            <a:satOff val="-1073"/>
            <a:lumOff val="24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kern="1200" dirty="0" smtClean="0">
              <a:solidFill>
                <a:srgbClr val="002060"/>
              </a:solidFill>
            </a:rPr>
            <a:t>Principle of democratic organization</a:t>
          </a:r>
          <a:endParaRPr lang="en-US" sz="2000" b="1" i="1" kern="1200" dirty="0">
            <a:solidFill>
              <a:srgbClr val="002060"/>
            </a:solidFill>
          </a:endParaRPr>
        </a:p>
      </dsp:txBody>
      <dsp:txXfrm>
        <a:off x="2281959" y="709166"/>
        <a:ext cx="2072133" cy="1243280"/>
      </dsp:txXfrm>
    </dsp:sp>
    <dsp:sp modelId="{2DAA93D2-5E43-4D15-8185-296F05A542ED}">
      <dsp:nvSpPr>
        <dsp:cNvPr id="0" name=""/>
        <dsp:cNvSpPr/>
      </dsp:nvSpPr>
      <dsp:spPr>
        <a:xfrm>
          <a:off x="4561306" y="709166"/>
          <a:ext cx="2072133" cy="1243280"/>
        </a:xfrm>
        <a:prstGeom prst="rect">
          <a:avLst/>
        </a:prstGeom>
        <a:solidFill>
          <a:schemeClr val="accent2">
            <a:hueOff val="-186250"/>
            <a:satOff val="-2146"/>
            <a:lumOff val="48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kern="1200" dirty="0" smtClean="0">
              <a:solidFill>
                <a:srgbClr val="002060"/>
              </a:solidFill>
            </a:rPr>
            <a:t>Principle of service</a:t>
          </a:r>
          <a:endParaRPr lang="en-US" sz="2000" b="1" i="1" kern="1200" dirty="0">
            <a:solidFill>
              <a:srgbClr val="002060"/>
            </a:solidFill>
          </a:endParaRPr>
        </a:p>
      </dsp:txBody>
      <dsp:txXfrm>
        <a:off x="4561306" y="709166"/>
        <a:ext cx="2072133" cy="1243280"/>
      </dsp:txXfrm>
    </dsp:sp>
    <dsp:sp modelId="{A26540C7-6058-45DD-94D9-E4C32CE663A9}">
      <dsp:nvSpPr>
        <dsp:cNvPr id="0" name=""/>
        <dsp:cNvSpPr/>
      </dsp:nvSpPr>
      <dsp:spPr>
        <a:xfrm>
          <a:off x="6840654" y="709166"/>
          <a:ext cx="2072133" cy="1243280"/>
        </a:xfrm>
        <a:prstGeom prst="rect">
          <a:avLst/>
        </a:prstGeom>
        <a:solidFill>
          <a:schemeClr val="accent2">
            <a:hueOff val="-279374"/>
            <a:satOff val="-3219"/>
            <a:lumOff val="72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kern="1200" dirty="0" smtClean="0">
              <a:solidFill>
                <a:srgbClr val="002060"/>
              </a:solidFill>
            </a:rPr>
            <a:t>Principle of self help and mutual help</a:t>
          </a:r>
          <a:endParaRPr lang="en-US" sz="2000" b="1" i="1" kern="1200" dirty="0">
            <a:solidFill>
              <a:srgbClr val="002060"/>
            </a:solidFill>
          </a:endParaRPr>
        </a:p>
      </dsp:txBody>
      <dsp:txXfrm>
        <a:off x="6840654" y="709166"/>
        <a:ext cx="2072133" cy="1243280"/>
      </dsp:txXfrm>
    </dsp:sp>
    <dsp:sp modelId="{F40AAC1A-1E6D-44FC-9D1C-847398D2469D}">
      <dsp:nvSpPr>
        <dsp:cNvPr id="0" name=""/>
        <dsp:cNvSpPr/>
      </dsp:nvSpPr>
      <dsp:spPr>
        <a:xfrm>
          <a:off x="2611" y="2159659"/>
          <a:ext cx="2072133" cy="1243280"/>
        </a:xfrm>
        <a:prstGeom prst="rect">
          <a:avLst/>
        </a:prstGeom>
        <a:solidFill>
          <a:schemeClr val="accent2">
            <a:hueOff val="-372499"/>
            <a:satOff val="-4292"/>
            <a:lumOff val="96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kern="1200" dirty="0" smtClean="0">
              <a:solidFill>
                <a:srgbClr val="002060"/>
              </a:solidFill>
            </a:rPr>
            <a:t>Principle of distribution of profits and surpluses</a:t>
          </a:r>
          <a:endParaRPr lang="en-US" sz="2000" b="1" i="1" kern="1200" dirty="0">
            <a:solidFill>
              <a:srgbClr val="002060"/>
            </a:solidFill>
          </a:endParaRPr>
        </a:p>
      </dsp:txBody>
      <dsp:txXfrm>
        <a:off x="2611" y="2159659"/>
        <a:ext cx="2072133" cy="1243280"/>
      </dsp:txXfrm>
    </dsp:sp>
    <dsp:sp modelId="{017FC732-F052-4128-9BCD-BE09A4F9ADF7}">
      <dsp:nvSpPr>
        <dsp:cNvPr id="0" name=""/>
        <dsp:cNvSpPr/>
      </dsp:nvSpPr>
      <dsp:spPr>
        <a:xfrm>
          <a:off x="2281959" y="2159659"/>
          <a:ext cx="2072133" cy="1243280"/>
        </a:xfrm>
        <a:prstGeom prst="rect">
          <a:avLst/>
        </a:prstGeom>
        <a:solidFill>
          <a:schemeClr val="accent2">
            <a:hueOff val="-465624"/>
            <a:satOff val="-5366"/>
            <a:lumOff val="119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kern="1200" dirty="0" smtClean="0">
              <a:solidFill>
                <a:srgbClr val="002060"/>
              </a:solidFill>
            </a:rPr>
            <a:t>Principle of political and religious neutrality</a:t>
          </a:r>
          <a:endParaRPr lang="en-US" sz="2000" b="1" i="1" kern="1200" dirty="0">
            <a:solidFill>
              <a:srgbClr val="002060"/>
            </a:solidFill>
          </a:endParaRPr>
        </a:p>
      </dsp:txBody>
      <dsp:txXfrm>
        <a:off x="2281959" y="2159659"/>
        <a:ext cx="2072133" cy="1243280"/>
      </dsp:txXfrm>
    </dsp:sp>
    <dsp:sp modelId="{1CC605D4-3F9F-4070-887E-DC42A98D6795}">
      <dsp:nvSpPr>
        <dsp:cNvPr id="0" name=""/>
        <dsp:cNvSpPr/>
      </dsp:nvSpPr>
      <dsp:spPr>
        <a:xfrm>
          <a:off x="4561306" y="2159659"/>
          <a:ext cx="2072133" cy="1243280"/>
        </a:xfrm>
        <a:prstGeom prst="rect">
          <a:avLst/>
        </a:prstGeom>
        <a:solidFill>
          <a:schemeClr val="accent2">
            <a:hueOff val="-558749"/>
            <a:satOff val="-6439"/>
            <a:lumOff val="14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kern="1200" dirty="0" smtClean="0">
              <a:solidFill>
                <a:srgbClr val="002060"/>
              </a:solidFill>
            </a:rPr>
            <a:t>Principle of education</a:t>
          </a:r>
          <a:endParaRPr lang="en-US" sz="2000" b="1" i="1" kern="1200" dirty="0">
            <a:solidFill>
              <a:srgbClr val="002060"/>
            </a:solidFill>
          </a:endParaRPr>
        </a:p>
      </dsp:txBody>
      <dsp:txXfrm>
        <a:off x="4561306" y="2159659"/>
        <a:ext cx="2072133" cy="1243280"/>
      </dsp:txXfrm>
    </dsp:sp>
    <dsp:sp modelId="{B9F35B4B-715F-46C2-9DCA-A20C0B1C37BB}">
      <dsp:nvSpPr>
        <dsp:cNvPr id="0" name=""/>
        <dsp:cNvSpPr/>
      </dsp:nvSpPr>
      <dsp:spPr>
        <a:xfrm>
          <a:off x="6840654" y="2159659"/>
          <a:ext cx="2072133" cy="1243280"/>
        </a:xfrm>
        <a:prstGeom prst="rect">
          <a:avLst/>
        </a:prstGeom>
        <a:solidFill>
          <a:schemeClr val="accent2">
            <a:hueOff val="-651874"/>
            <a:satOff val="-7512"/>
            <a:lumOff val="167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kern="1200" dirty="0" smtClean="0">
              <a:solidFill>
                <a:srgbClr val="002060"/>
              </a:solidFill>
            </a:rPr>
            <a:t>Principle of thrift</a:t>
          </a:r>
          <a:endParaRPr lang="en-US" sz="2000" b="1" i="1" kern="1200" dirty="0">
            <a:solidFill>
              <a:srgbClr val="002060"/>
            </a:solidFill>
          </a:endParaRPr>
        </a:p>
      </dsp:txBody>
      <dsp:txXfrm>
        <a:off x="6840654" y="2159659"/>
        <a:ext cx="2072133" cy="1243280"/>
      </dsp:txXfrm>
    </dsp:sp>
    <dsp:sp modelId="{B91EF713-DAD9-42CC-BAAB-303723FC8BE0}">
      <dsp:nvSpPr>
        <dsp:cNvPr id="0" name=""/>
        <dsp:cNvSpPr/>
      </dsp:nvSpPr>
      <dsp:spPr>
        <a:xfrm>
          <a:off x="2281959" y="3610153"/>
          <a:ext cx="2072133" cy="1243280"/>
        </a:xfrm>
        <a:prstGeom prst="rect">
          <a:avLst/>
        </a:prstGeom>
        <a:solidFill>
          <a:schemeClr val="accent2">
            <a:hueOff val="-744998"/>
            <a:satOff val="-8585"/>
            <a:lumOff val="19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kern="1200" dirty="0" smtClean="0">
              <a:solidFill>
                <a:srgbClr val="002060"/>
              </a:solidFill>
            </a:rPr>
            <a:t>Principle of publicity</a:t>
          </a:r>
          <a:endParaRPr lang="en-US" sz="2000" b="1" i="1" kern="1200" dirty="0">
            <a:solidFill>
              <a:srgbClr val="002060"/>
            </a:solidFill>
          </a:endParaRPr>
        </a:p>
      </dsp:txBody>
      <dsp:txXfrm>
        <a:off x="2281959" y="3610153"/>
        <a:ext cx="2072133" cy="1243280"/>
      </dsp:txXfrm>
    </dsp:sp>
    <dsp:sp modelId="{AF374CAA-EFEB-4891-85EE-BBEB46E27258}">
      <dsp:nvSpPr>
        <dsp:cNvPr id="0" name=""/>
        <dsp:cNvSpPr/>
      </dsp:nvSpPr>
      <dsp:spPr>
        <a:xfrm>
          <a:off x="4561306" y="3610153"/>
          <a:ext cx="2072133" cy="1243280"/>
        </a:xfrm>
        <a:prstGeom prst="rect">
          <a:avLst/>
        </a:prstGeom>
        <a:solidFill>
          <a:schemeClr val="accent2">
            <a:hueOff val="-838123"/>
            <a:satOff val="-9658"/>
            <a:lumOff val="21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kern="1200" dirty="0" smtClean="0">
              <a:solidFill>
                <a:srgbClr val="002060"/>
              </a:solidFill>
            </a:rPr>
            <a:t>Principle of honorary service</a:t>
          </a:r>
          <a:endParaRPr lang="en-US" sz="2000" b="1" i="1" kern="1200" dirty="0">
            <a:solidFill>
              <a:srgbClr val="002060"/>
            </a:solidFill>
          </a:endParaRPr>
        </a:p>
      </dsp:txBody>
      <dsp:txXfrm>
        <a:off x="4561306" y="3610153"/>
        <a:ext cx="2072133" cy="12432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D3F1A-6651-454D-96AD-C9A290F29064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CC7BF8-68AD-4132-AA3B-D5889FC8D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AE350F0-CEE3-42FA-B401-782EA1D8E584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514600"/>
          </a:xfrm>
          <a:ln w="28575">
            <a:solidFill>
              <a:srgbClr val="FF0000"/>
            </a:solidFill>
          </a:ln>
        </p:spPr>
        <p:txBody>
          <a:bodyPr anchor="t"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PRESENTATION</a:t>
            </a:r>
            <a:br>
              <a:rPr lang="en-US" sz="40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ON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3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AGRICULTURAL FINANCE </a:t>
            </a:r>
            <a:br>
              <a:rPr lang="en-US" sz="53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53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&amp; CO-OPERATION</a:t>
            </a:r>
            <a:endParaRPr lang="en-US" sz="40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5867400"/>
            <a:ext cx="9144000" cy="990600"/>
          </a:xfrm>
          <a:ln w="38100">
            <a:solidFill>
              <a:schemeClr val="accent6">
                <a:lumMod val="50000"/>
              </a:schemeClr>
            </a:solidFill>
          </a:ln>
          <a:effectLst>
            <a:outerShdw blurRad="57150" dist="38100" dir="5400000" algn="ctr" rotWithShape="0">
              <a:schemeClr val="accent5">
                <a:shade val="9000"/>
                <a:satMod val="105000"/>
                <a:alpha val="48000"/>
              </a:schemeClr>
            </a:outerShdw>
            <a:softEdge rad="6350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DEPARTMENT of  AGRICULTURE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SHRI GURU RAMRAI UNIVERSITY, DEHRADUN UTTARAKHAND</a:t>
            </a:r>
          </a:p>
          <a:p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572000"/>
            <a:ext cx="914400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LECTURE PREPARED BY  -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Dr. J P Singh</a:t>
            </a: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Associate Professor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(SGRRU, Dehradun )</a:t>
            </a:r>
          </a:p>
        </p:txBody>
      </p:sp>
      <p:pic>
        <p:nvPicPr>
          <p:cNvPr id="10242" name="Picture 2" descr="Shri Guru Ram Rai Universit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2590800"/>
            <a:ext cx="1981199" cy="1893147"/>
          </a:xfrm>
          <a:prstGeom prst="ellipse">
            <a:avLst/>
          </a:prstGeom>
          <a:ln w="63500" cap="rnd">
            <a:solidFill>
              <a:schemeClr val="tx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6488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Outline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  <a:ln w="57150"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Co-operation meaning scope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Importance and definition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Principles objection of cooperation</a:t>
            </a:r>
          </a:p>
          <a:p>
            <a:pPr algn="just">
              <a:buFont typeface="Wingdings" pitchFamily="2" charset="2"/>
              <a:buChar char="q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Co-operation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1143000"/>
            <a:ext cx="8534400" cy="3600986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Meaning-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According to Huber Calvert “ Co-operation is a form of organization where in persons voluntarily associate together on the basis of equality for the promotion of common economic interest of themselves”.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 per Sir Horace Plunkett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co-operation is self help made effective by organization.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Motto of co-operation “Each for all and all for each”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Principles of Co-operation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228600" y="990600"/>
          <a:ext cx="89154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Maxims of co-operation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Picture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3339" y="1295400"/>
            <a:ext cx="8850661" cy="5248222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2819400"/>
          </a:xfrm>
          <a:solidFill>
            <a:schemeClr val="tx1"/>
          </a:solidFill>
          <a:effectLst>
            <a:softEdge rad="127000"/>
          </a:effectLst>
        </p:spPr>
        <p:txBody>
          <a:bodyPr anchor="ctr">
            <a:normAutofit/>
          </a:bodyPr>
          <a:lstStyle/>
          <a:p>
            <a:r>
              <a:rPr lang="en-US" sz="13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Thank you</a:t>
            </a:r>
            <a:endParaRPr lang="en-US" sz="13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191000"/>
            <a:ext cx="8229600" cy="19351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Prepared By -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Dr. J P SINGH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ASSOCIATE PROFESSOR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DEPARTMENT </a:t>
            </a: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AGRICULTURE AND AGRONOMY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1480</TotalTime>
  <Words>112</Words>
  <Application>Microsoft Office PowerPoint</Application>
  <PresentationFormat>On-screen Show (4:3)</PresentationFormat>
  <Paragraphs>36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PRESENTATION  ON AGRICULTURAL FINANCE  &amp; CO-OPERATION</vt:lpstr>
      <vt:lpstr>Outline</vt:lpstr>
      <vt:lpstr>Co-operation</vt:lpstr>
      <vt:lpstr>Principles of Co-operation</vt:lpstr>
      <vt:lpstr>Maxims of co-operation </vt:lpstr>
      <vt:lpstr> 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Insitu trans-esterification of dry algae with methanol, H2SO4 &amp; NaOH</dc:title>
  <dc:creator>Chamola</dc:creator>
  <cp:lastModifiedBy>admin</cp:lastModifiedBy>
  <cp:revision>623</cp:revision>
  <dcterms:created xsi:type="dcterms:W3CDTF">2017-12-06T06:31:50Z</dcterms:created>
  <dcterms:modified xsi:type="dcterms:W3CDTF">2020-09-16T16:36:52Z</dcterms:modified>
</cp:coreProperties>
</file>