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7"/>
  </p:notesMasterIdLst>
  <p:sldIdLst>
    <p:sldId id="256" r:id="rId2"/>
    <p:sldId id="257" r:id="rId3"/>
    <p:sldId id="267" r:id="rId4"/>
    <p:sldId id="271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00FF"/>
    <a:srgbClr val="FF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D3F1A-6651-454D-96AD-C9A290F2906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C7BF8-68AD-4132-AA3B-D5889FC8D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514600"/>
          </a:xfrm>
          <a:ln w="28575">
            <a:solidFill>
              <a:srgbClr val="FF0000"/>
            </a:solidFill>
          </a:ln>
        </p:spPr>
        <p:txBody>
          <a:bodyPr anchor="t"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PRESENTATION</a:t>
            </a:r>
            <a:b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ON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AGRICULTURAL FINANCE </a:t>
            </a:r>
            <a:br>
              <a:rPr lang="en-US" sz="5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5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&amp; CO-OPERATION</a:t>
            </a:r>
            <a:endParaRPr lang="en-US" sz="40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5867400"/>
            <a:ext cx="9144000" cy="990600"/>
          </a:xfrm>
          <a:ln w="38100">
            <a:solidFill>
              <a:schemeClr val="accent6">
                <a:lumMod val="50000"/>
              </a:schemeClr>
            </a:solidFill>
          </a:ln>
          <a:effectLst>
            <a:outerShdw blurRad="57150" dist="38100" dir="5400000" algn="ctr" rotWithShape="0">
              <a:schemeClr val="accent5">
                <a:shade val="9000"/>
                <a:satMod val="105000"/>
                <a:alpha val="48000"/>
              </a:schemeClr>
            </a:outerShdw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 AGRICULTURE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SHRI GURU RAMRAI UNIVERSITY, DEHRADUN UTTARAKHAND</a:t>
            </a:r>
          </a:p>
          <a:p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572000"/>
            <a:ext cx="91440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LECTURE PREPARED BY  -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Dr. J P Singh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Associate Professor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(SGRRU, Dehradun )</a:t>
            </a:r>
          </a:p>
        </p:txBody>
      </p:sp>
      <p:pic>
        <p:nvPicPr>
          <p:cNvPr id="10242" name="Picture 2" descr="Shri Guru Ram Rai Universi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2590800"/>
            <a:ext cx="1981199" cy="1893147"/>
          </a:xfrm>
          <a:prstGeom prst="ellipse">
            <a:avLst/>
          </a:prstGeom>
          <a:ln w="63500" cap="rnd">
            <a:solidFill>
              <a:schemeClr val="tx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6488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Outline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  <a:ln w="57150"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Origin and history of Indian cooperative movement 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Cooperative movement during pre independence period 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Short comings of Indian cooperative movement and remedies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Recommendations of various committees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Development of cooperative credit and non credit organizations</a:t>
            </a:r>
          </a:p>
          <a:p>
            <a:pPr algn="just">
              <a:buFont typeface="Wingdings" pitchFamily="2" charset="2"/>
              <a:buChar char="q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 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Independence Era 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219200"/>
            <a:ext cx="6019800" cy="52322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 Initiation phase (1904- 1911)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2209800"/>
            <a:ext cx="6705600" cy="52322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Modification phase (1912- 1918)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3124200"/>
            <a:ext cx="6096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Expansion phase (1919- 1929)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47800" y="4267200"/>
            <a:ext cx="7086600" cy="52322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Restructuring phase (1930- 1946)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tx2">
              <a:lumMod val="75000"/>
            </a:schemeClr>
          </a:solidFill>
          <a:ln w="28575">
            <a:solidFill>
              <a:srgbClr val="00B0F0"/>
            </a:solidFill>
          </a:ln>
        </p:spPr>
        <p:txBody>
          <a:bodyPr anchor="t">
            <a:norm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Post Independence Era</a:t>
            </a:r>
            <a:endParaRPr lang="en-US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38400" y="914400"/>
            <a:ext cx="4343400" cy="40011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First Five Year Plan (1951 - 1956)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981200" y="1371600"/>
            <a:ext cx="5029200" cy="40011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Second Five Year Plan (1956 - 1961)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676400" y="1828800"/>
            <a:ext cx="5715000" cy="400110"/>
          </a:xfrm>
          <a:prstGeom prst="rect">
            <a:avLst/>
          </a:prstGeom>
          <a:solidFill>
            <a:srgbClr val="FF0000"/>
          </a:solidFill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Third Five Year Plan (1961 - 1966)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295400" y="2286000"/>
            <a:ext cx="6477000" cy="400110"/>
          </a:xfrm>
          <a:prstGeom prst="rect">
            <a:avLst/>
          </a:prstGeom>
          <a:solidFill>
            <a:srgbClr val="FF0000"/>
          </a:solidFill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Fourth Five Year Plan (1969 - 1974)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2819400"/>
            <a:ext cx="7315200" cy="40011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Fifth Five Year Plan (1975 - 1979)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3352800"/>
            <a:ext cx="8686800" cy="40011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Sixth  Five Year Plan (1980- 1985)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914400" y="3810000"/>
            <a:ext cx="7391400" cy="40011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Seventh Five Year Plan (1985- 1990)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219200" y="4343400"/>
            <a:ext cx="6934200" cy="40011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Eighth  Five Year Plan (1992 - 1997)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600200" y="4876800"/>
            <a:ext cx="6324600" cy="400110"/>
          </a:xfrm>
          <a:prstGeom prst="rect">
            <a:avLst/>
          </a:prstGeom>
          <a:solidFill>
            <a:srgbClr val="FF0000"/>
          </a:solidFill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Ninth  Five Year Plan (1997 - 2002)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905000" y="5334000"/>
            <a:ext cx="5867400" cy="400110"/>
          </a:xfrm>
          <a:prstGeom prst="rect">
            <a:avLst/>
          </a:prstGeom>
          <a:solidFill>
            <a:srgbClr val="FF0000"/>
          </a:solidFill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Tenth  Five Year Plan (2002 - 2007)</a:t>
            </a:r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0" y="5791200"/>
            <a:ext cx="5334000" cy="400110"/>
          </a:xfrm>
          <a:prstGeom prst="rect">
            <a:avLst/>
          </a:prstGeom>
          <a:solidFill>
            <a:srgbClr val="FF0000"/>
          </a:solidFill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Eleventh   Five Year Plan (2007 - 2012)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743200" y="6324600"/>
            <a:ext cx="4724400" cy="40011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Twelfth   Five Year Plan (2012 - 1917)</a:t>
            </a:r>
            <a:endParaRPr lang="en-US" sz="20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2819400"/>
          </a:xfrm>
          <a:solidFill>
            <a:schemeClr val="tx1"/>
          </a:solidFill>
          <a:effectLst>
            <a:softEdge rad="127000"/>
          </a:effectLst>
        </p:spPr>
        <p:txBody>
          <a:bodyPr anchor="ctr">
            <a:normAutofit/>
          </a:bodyPr>
          <a:lstStyle/>
          <a:p>
            <a:r>
              <a:rPr lang="en-US" sz="13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Thank you</a:t>
            </a:r>
            <a:endParaRPr lang="en-US" sz="13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191000"/>
            <a:ext cx="8229600" cy="19351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Prepared By -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Dr. J P SINGH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ASSOCIATE PROFESSOR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DEPARTMENT 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AGRICULTURE AND AGRONOMY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1483</TotalTime>
  <Words>211</Words>
  <Application>Microsoft Office PowerPoint</Application>
  <PresentationFormat>On-screen Show (4:3)</PresentationFormat>
  <Paragraphs>38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PRESENTATION  ON AGRICULTURAL FINANCE  &amp; CO-OPERATION</vt:lpstr>
      <vt:lpstr>Outline</vt:lpstr>
      <vt:lpstr>Pre Independence Era </vt:lpstr>
      <vt:lpstr>Post Independence Era</vt:lpstr>
      <vt:lpstr>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Insitu trans-esterification of dry algae with methanol, H2SO4 &amp; NaOH</dc:title>
  <dc:creator>Chamola</dc:creator>
  <cp:lastModifiedBy>admin</cp:lastModifiedBy>
  <cp:revision>617</cp:revision>
  <dcterms:created xsi:type="dcterms:W3CDTF">2017-12-06T06:31:50Z</dcterms:created>
  <dcterms:modified xsi:type="dcterms:W3CDTF">2020-09-16T16:32:02Z</dcterms:modified>
</cp:coreProperties>
</file>