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256" r:id="rId2"/>
    <p:sldId id="257" r:id="rId3"/>
    <p:sldId id="260" r:id="rId4"/>
    <p:sldId id="264" r:id="rId5"/>
    <p:sldId id="26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25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00FF"/>
    <a:srgbClr val="FF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E8E4D5-DB0D-45FB-A155-6245728335EB}" type="doc">
      <dgm:prSet loTypeId="urn:microsoft.com/office/officeart/2005/8/layout/default" loCatId="list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88D0146-363B-4F42-AC03-4841B71C39A4}">
      <dgm:prSet phldrT="[Text]" custT="1"/>
      <dgm:spPr/>
      <dgm:t>
        <a:bodyPr/>
        <a:lstStyle/>
        <a:p>
          <a:r>
            <a:rPr lang="en-US" sz="3600" b="1" dirty="0" smtClean="0"/>
            <a:t>Based on time</a:t>
          </a:r>
          <a:endParaRPr lang="en-US" sz="3600" b="1" dirty="0"/>
        </a:p>
      </dgm:t>
    </dgm:pt>
    <dgm:pt modelId="{C18A84C3-EC4C-47D4-97B1-29AF636B8FC9}" type="parTrans" cxnId="{32F9DE09-0A05-4E1A-9F01-7E1D8FE9150C}">
      <dgm:prSet/>
      <dgm:spPr/>
      <dgm:t>
        <a:bodyPr/>
        <a:lstStyle/>
        <a:p>
          <a:endParaRPr lang="en-US"/>
        </a:p>
      </dgm:t>
    </dgm:pt>
    <dgm:pt modelId="{463C89C6-0531-49DA-98F5-C9AEF3821973}" type="sibTrans" cxnId="{32F9DE09-0A05-4E1A-9F01-7E1D8FE9150C}">
      <dgm:prSet/>
      <dgm:spPr/>
      <dgm:t>
        <a:bodyPr/>
        <a:lstStyle/>
        <a:p>
          <a:endParaRPr lang="en-US"/>
        </a:p>
      </dgm:t>
    </dgm:pt>
    <dgm:pt modelId="{439C0A2B-B10C-4C71-BEEA-F9A0E370D064}">
      <dgm:prSet phldrT="[Text]" custT="1"/>
      <dgm:spPr/>
      <dgm:t>
        <a:bodyPr/>
        <a:lstStyle/>
        <a:p>
          <a:r>
            <a:rPr lang="en-US" sz="3600" b="1" dirty="0" smtClean="0"/>
            <a:t>Based on purpose</a:t>
          </a:r>
          <a:endParaRPr lang="en-US" sz="3600" b="1" dirty="0"/>
        </a:p>
      </dgm:t>
    </dgm:pt>
    <dgm:pt modelId="{244D52C3-0A42-45BF-91D8-26D2973A8974}" type="parTrans" cxnId="{AEDE198A-4841-4B1F-BCF1-7C6447991504}">
      <dgm:prSet/>
      <dgm:spPr/>
      <dgm:t>
        <a:bodyPr/>
        <a:lstStyle/>
        <a:p>
          <a:endParaRPr lang="en-US"/>
        </a:p>
      </dgm:t>
    </dgm:pt>
    <dgm:pt modelId="{BE513644-49C5-466C-8A0F-BAA8DD89CBE9}" type="sibTrans" cxnId="{AEDE198A-4841-4B1F-BCF1-7C6447991504}">
      <dgm:prSet/>
      <dgm:spPr/>
      <dgm:t>
        <a:bodyPr/>
        <a:lstStyle/>
        <a:p>
          <a:endParaRPr lang="en-US"/>
        </a:p>
      </dgm:t>
    </dgm:pt>
    <dgm:pt modelId="{039050FF-449E-4A64-B44C-2D42410F7266}">
      <dgm:prSet phldrT="[Text]" custT="1"/>
      <dgm:spPr/>
      <dgm:t>
        <a:bodyPr/>
        <a:lstStyle/>
        <a:p>
          <a:r>
            <a:rPr lang="en-US" sz="3600" b="1" dirty="0" smtClean="0"/>
            <a:t>Based on security</a:t>
          </a:r>
          <a:endParaRPr lang="en-US" sz="3600" b="1" dirty="0"/>
        </a:p>
      </dgm:t>
    </dgm:pt>
    <dgm:pt modelId="{BFB33BD2-6C52-4BF2-8A4B-B56A3D6FECF8}" type="parTrans" cxnId="{6D1E06A1-D926-4BFC-B533-C50D2E970C32}">
      <dgm:prSet/>
      <dgm:spPr/>
      <dgm:t>
        <a:bodyPr/>
        <a:lstStyle/>
        <a:p>
          <a:endParaRPr lang="en-US"/>
        </a:p>
      </dgm:t>
    </dgm:pt>
    <dgm:pt modelId="{C56D567C-3544-4239-A093-B75A40997B17}" type="sibTrans" cxnId="{6D1E06A1-D926-4BFC-B533-C50D2E970C32}">
      <dgm:prSet/>
      <dgm:spPr/>
      <dgm:t>
        <a:bodyPr/>
        <a:lstStyle/>
        <a:p>
          <a:endParaRPr lang="en-US"/>
        </a:p>
      </dgm:t>
    </dgm:pt>
    <dgm:pt modelId="{F5DD519F-6618-44F9-9F5E-8E1417A15D21}">
      <dgm:prSet phldrT="[Text]" custT="1"/>
      <dgm:spPr/>
      <dgm:t>
        <a:bodyPr/>
        <a:lstStyle/>
        <a:p>
          <a:r>
            <a:rPr lang="en-US" sz="3600" b="1" dirty="0" smtClean="0"/>
            <a:t>Lender’s classification</a:t>
          </a:r>
          <a:endParaRPr lang="en-US" sz="3600" b="1" dirty="0"/>
        </a:p>
      </dgm:t>
    </dgm:pt>
    <dgm:pt modelId="{4BBD7EB2-856E-428C-9E16-50449A3E4F2A}" type="parTrans" cxnId="{C39F06B1-A4D1-48DB-ACE5-E455DC4A6E20}">
      <dgm:prSet/>
      <dgm:spPr/>
      <dgm:t>
        <a:bodyPr/>
        <a:lstStyle/>
        <a:p>
          <a:endParaRPr lang="en-US"/>
        </a:p>
      </dgm:t>
    </dgm:pt>
    <dgm:pt modelId="{42C216C8-68F6-4736-8E5D-262FC0B34D44}" type="sibTrans" cxnId="{C39F06B1-A4D1-48DB-ACE5-E455DC4A6E20}">
      <dgm:prSet/>
      <dgm:spPr/>
      <dgm:t>
        <a:bodyPr/>
        <a:lstStyle/>
        <a:p>
          <a:endParaRPr lang="en-US"/>
        </a:p>
      </dgm:t>
    </dgm:pt>
    <dgm:pt modelId="{D1EEE93D-EBCE-48A6-8CDE-F3077FC2664B}">
      <dgm:prSet phldrT="[Text]" custT="1"/>
      <dgm:spPr/>
      <dgm:t>
        <a:bodyPr/>
        <a:lstStyle/>
        <a:p>
          <a:r>
            <a:rPr lang="en-US" sz="3600" b="1" dirty="0" smtClean="0"/>
            <a:t>Borrower’s classification</a:t>
          </a:r>
          <a:endParaRPr lang="en-US" sz="3600" b="1" dirty="0"/>
        </a:p>
      </dgm:t>
    </dgm:pt>
    <dgm:pt modelId="{25913369-BADE-4D96-A420-882E31728D99}" type="parTrans" cxnId="{1713849B-1836-44FC-9793-7F2A304369F3}">
      <dgm:prSet/>
      <dgm:spPr/>
      <dgm:t>
        <a:bodyPr/>
        <a:lstStyle/>
        <a:p>
          <a:endParaRPr lang="en-US"/>
        </a:p>
      </dgm:t>
    </dgm:pt>
    <dgm:pt modelId="{23ADF66E-5EF7-4477-97A2-0B5587916FDF}" type="sibTrans" cxnId="{1713849B-1836-44FC-9793-7F2A304369F3}">
      <dgm:prSet/>
      <dgm:spPr/>
      <dgm:t>
        <a:bodyPr/>
        <a:lstStyle/>
        <a:p>
          <a:endParaRPr lang="en-US"/>
        </a:p>
      </dgm:t>
    </dgm:pt>
    <dgm:pt modelId="{D09064CF-82AA-444B-836B-0403E4DA11CB}">
      <dgm:prSet phldrT="[Text]" custT="1"/>
      <dgm:spPr/>
      <dgm:t>
        <a:bodyPr/>
        <a:lstStyle/>
        <a:p>
          <a:r>
            <a:rPr lang="en-US" sz="3600" b="1" dirty="0" smtClean="0"/>
            <a:t>Based on liquidity</a:t>
          </a:r>
          <a:endParaRPr lang="en-US" sz="3600" b="1" dirty="0"/>
        </a:p>
      </dgm:t>
    </dgm:pt>
    <dgm:pt modelId="{51C4417A-973E-4CA6-8E9C-7FBBA8D94ADA}" type="parTrans" cxnId="{D7520C57-FF66-4854-9BC8-C52792110776}">
      <dgm:prSet/>
      <dgm:spPr/>
      <dgm:t>
        <a:bodyPr/>
        <a:lstStyle/>
        <a:p>
          <a:endParaRPr lang="en-US"/>
        </a:p>
      </dgm:t>
    </dgm:pt>
    <dgm:pt modelId="{4B3CC43D-FD60-43AC-85AA-45E7DDC7A5CD}" type="sibTrans" cxnId="{D7520C57-FF66-4854-9BC8-C52792110776}">
      <dgm:prSet/>
      <dgm:spPr/>
      <dgm:t>
        <a:bodyPr/>
        <a:lstStyle/>
        <a:p>
          <a:endParaRPr lang="en-US"/>
        </a:p>
      </dgm:t>
    </dgm:pt>
    <dgm:pt modelId="{559C5801-4BFA-4E0C-90DF-B385EEEF65D3}">
      <dgm:prSet phldrT="[Text]" custT="1"/>
      <dgm:spPr/>
      <dgm:t>
        <a:bodyPr/>
        <a:lstStyle/>
        <a:p>
          <a:r>
            <a:rPr lang="en-US" sz="3600" b="1" dirty="0" smtClean="0"/>
            <a:t>Based on approach</a:t>
          </a:r>
          <a:endParaRPr lang="en-US" sz="3600" b="1" dirty="0"/>
        </a:p>
      </dgm:t>
    </dgm:pt>
    <dgm:pt modelId="{9AE97EE8-CAD8-4321-A4A2-E8699BEAD285}" type="parTrans" cxnId="{ED40FFAC-5401-4976-A83C-22276CC32D87}">
      <dgm:prSet/>
      <dgm:spPr/>
      <dgm:t>
        <a:bodyPr/>
        <a:lstStyle/>
        <a:p>
          <a:endParaRPr lang="en-US"/>
        </a:p>
      </dgm:t>
    </dgm:pt>
    <dgm:pt modelId="{BF7D8FEB-4E6C-4433-AE0B-A7B618FFC7D7}" type="sibTrans" cxnId="{ED40FFAC-5401-4976-A83C-22276CC32D87}">
      <dgm:prSet/>
      <dgm:spPr/>
      <dgm:t>
        <a:bodyPr/>
        <a:lstStyle/>
        <a:p>
          <a:endParaRPr lang="en-US"/>
        </a:p>
      </dgm:t>
    </dgm:pt>
    <dgm:pt modelId="{9F566248-0E60-4B5D-9ADB-6AAF6E93FEC4}">
      <dgm:prSet phldrT="[Text]" custT="1"/>
      <dgm:spPr/>
      <dgm:t>
        <a:bodyPr/>
        <a:lstStyle/>
        <a:p>
          <a:r>
            <a:rPr lang="en-US" sz="3600" b="1" dirty="0" smtClean="0"/>
            <a:t>Based on contact</a:t>
          </a:r>
          <a:endParaRPr lang="en-US" sz="3600" b="1" dirty="0"/>
        </a:p>
      </dgm:t>
    </dgm:pt>
    <dgm:pt modelId="{2D05365E-4D0A-45BF-8A3F-3DB25AE4BCE5}" type="parTrans" cxnId="{FC377A46-F363-4674-9391-5E560D808957}">
      <dgm:prSet/>
      <dgm:spPr/>
      <dgm:t>
        <a:bodyPr/>
        <a:lstStyle/>
        <a:p>
          <a:endParaRPr lang="en-US"/>
        </a:p>
      </dgm:t>
    </dgm:pt>
    <dgm:pt modelId="{130978F8-345E-424B-82A8-6129E4778727}" type="sibTrans" cxnId="{FC377A46-F363-4674-9391-5E560D808957}">
      <dgm:prSet/>
      <dgm:spPr/>
      <dgm:t>
        <a:bodyPr/>
        <a:lstStyle/>
        <a:p>
          <a:endParaRPr lang="en-US"/>
        </a:p>
      </dgm:t>
    </dgm:pt>
    <dgm:pt modelId="{D0D93C85-8A5D-4463-9AE7-F0F68266FF4B}" type="pres">
      <dgm:prSet presAssocID="{D8E8E4D5-DB0D-45FB-A155-6245728335E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E938B96-C162-49BB-B383-6EFA556C66F2}" type="pres">
      <dgm:prSet presAssocID="{E88D0146-363B-4F42-AC03-4841B71C39A4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8410C3-D65D-4AFC-B1CA-7416A501BC11}" type="pres">
      <dgm:prSet presAssocID="{463C89C6-0531-49DA-98F5-C9AEF3821973}" presName="sibTrans" presStyleCnt="0"/>
      <dgm:spPr/>
    </dgm:pt>
    <dgm:pt modelId="{F49B360C-9D17-4193-A7BC-9B43A17A40D2}" type="pres">
      <dgm:prSet presAssocID="{439C0A2B-B10C-4C71-BEEA-F9A0E370D064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CE4B43-F835-4EFE-8540-BB1D5760DC92}" type="pres">
      <dgm:prSet presAssocID="{BE513644-49C5-466C-8A0F-BAA8DD89CBE9}" presName="sibTrans" presStyleCnt="0"/>
      <dgm:spPr/>
    </dgm:pt>
    <dgm:pt modelId="{38875ABA-B544-45F5-847D-943CCC23821B}" type="pres">
      <dgm:prSet presAssocID="{039050FF-449E-4A64-B44C-2D42410F7266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74EC13-A990-4079-BBAF-84E1512BB2A4}" type="pres">
      <dgm:prSet presAssocID="{C56D567C-3544-4239-A093-B75A40997B17}" presName="sibTrans" presStyleCnt="0"/>
      <dgm:spPr/>
    </dgm:pt>
    <dgm:pt modelId="{B5E1A367-743B-4AB0-9AEC-D9EFA991B4B2}" type="pres">
      <dgm:prSet presAssocID="{F5DD519F-6618-44F9-9F5E-8E1417A15D21}" presName="node" presStyleLbl="node1" presStyleIdx="3" presStyleCnt="8" custScaleX="1603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313DBA-06ED-4116-BC6F-4C67828635B4}" type="pres">
      <dgm:prSet presAssocID="{42C216C8-68F6-4736-8E5D-262FC0B34D44}" presName="sibTrans" presStyleCnt="0"/>
      <dgm:spPr/>
    </dgm:pt>
    <dgm:pt modelId="{015FAC80-28C3-4FE6-8BAC-F72529925128}" type="pres">
      <dgm:prSet presAssocID="{D1EEE93D-EBCE-48A6-8CDE-F3077FC2664B}" presName="node" presStyleLbl="node1" presStyleIdx="4" presStyleCnt="8" custScaleX="13579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ACA0D-BAD3-4289-BC76-93FBB25474C3}" type="pres">
      <dgm:prSet presAssocID="{23ADF66E-5EF7-4477-97A2-0B5587916FDF}" presName="sibTrans" presStyleCnt="0"/>
      <dgm:spPr/>
    </dgm:pt>
    <dgm:pt modelId="{BC250262-A064-42BD-8A09-F083AEB7C6A8}" type="pres">
      <dgm:prSet presAssocID="{D09064CF-82AA-444B-836B-0403E4DA11CB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ECA64B-D75F-4AA3-8560-09718439C839}" type="pres">
      <dgm:prSet presAssocID="{4B3CC43D-FD60-43AC-85AA-45E7DDC7A5CD}" presName="sibTrans" presStyleCnt="0"/>
      <dgm:spPr/>
    </dgm:pt>
    <dgm:pt modelId="{C9E77483-E317-426A-9138-3EB66AE7E61F}" type="pres">
      <dgm:prSet presAssocID="{559C5801-4BFA-4E0C-90DF-B385EEEF65D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B49D51-0D23-41E7-BFDD-A7CED9792296}" type="pres">
      <dgm:prSet presAssocID="{BF7D8FEB-4E6C-4433-AE0B-A7B618FFC7D7}" presName="sibTrans" presStyleCnt="0"/>
      <dgm:spPr/>
    </dgm:pt>
    <dgm:pt modelId="{6A07619E-6E81-4231-9CCC-9513CF5FC58F}" type="pres">
      <dgm:prSet presAssocID="{9F566248-0E60-4B5D-9ADB-6AAF6E93FEC4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220CDE-DAAE-4457-8A21-782C169A565D}" type="presOf" srcId="{E88D0146-363B-4F42-AC03-4841B71C39A4}" destId="{0E938B96-C162-49BB-B383-6EFA556C66F2}" srcOrd="0" destOrd="0" presId="urn:microsoft.com/office/officeart/2005/8/layout/default"/>
    <dgm:cxn modelId="{55014A11-84B7-48A0-87A5-8C38D6184FC0}" type="presOf" srcId="{D09064CF-82AA-444B-836B-0403E4DA11CB}" destId="{BC250262-A064-42BD-8A09-F083AEB7C6A8}" srcOrd="0" destOrd="0" presId="urn:microsoft.com/office/officeart/2005/8/layout/default"/>
    <dgm:cxn modelId="{6D1E06A1-D926-4BFC-B533-C50D2E970C32}" srcId="{D8E8E4D5-DB0D-45FB-A155-6245728335EB}" destId="{039050FF-449E-4A64-B44C-2D42410F7266}" srcOrd="2" destOrd="0" parTransId="{BFB33BD2-6C52-4BF2-8A4B-B56A3D6FECF8}" sibTransId="{C56D567C-3544-4239-A093-B75A40997B17}"/>
    <dgm:cxn modelId="{8F1AED06-C360-4CE1-B163-D86DC0B0E60C}" type="presOf" srcId="{9F566248-0E60-4B5D-9ADB-6AAF6E93FEC4}" destId="{6A07619E-6E81-4231-9CCC-9513CF5FC58F}" srcOrd="0" destOrd="0" presId="urn:microsoft.com/office/officeart/2005/8/layout/default"/>
    <dgm:cxn modelId="{32F9DE09-0A05-4E1A-9F01-7E1D8FE9150C}" srcId="{D8E8E4D5-DB0D-45FB-A155-6245728335EB}" destId="{E88D0146-363B-4F42-AC03-4841B71C39A4}" srcOrd="0" destOrd="0" parTransId="{C18A84C3-EC4C-47D4-97B1-29AF636B8FC9}" sibTransId="{463C89C6-0531-49DA-98F5-C9AEF3821973}"/>
    <dgm:cxn modelId="{38D69742-3E1B-4AA5-B387-D96A65C40B9F}" type="presOf" srcId="{D8E8E4D5-DB0D-45FB-A155-6245728335EB}" destId="{D0D93C85-8A5D-4463-9AE7-F0F68266FF4B}" srcOrd="0" destOrd="0" presId="urn:microsoft.com/office/officeart/2005/8/layout/default"/>
    <dgm:cxn modelId="{1713849B-1836-44FC-9793-7F2A304369F3}" srcId="{D8E8E4D5-DB0D-45FB-A155-6245728335EB}" destId="{D1EEE93D-EBCE-48A6-8CDE-F3077FC2664B}" srcOrd="4" destOrd="0" parTransId="{25913369-BADE-4D96-A420-882E31728D99}" sibTransId="{23ADF66E-5EF7-4477-97A2-0B5587916FDF}"/>
    <dgm:cxn modelId="{F533262C-3756-4670-83A4-2A86F8223E91}" type="presOf" srcId="{039050FF-449E-4A64-B44C-2D42410F7266}" destId="{38875ABA-B544-45F5-847D-943CCC23821B}" srcOrd="0" destOrd="0" presId="urn:microsoft.com/office/officeart/2005/8/layout/default"/>
    <dgm:cxn modelId="{B3D0A886-86B1-4E78-83B6-44C0086099CB}" type="presOf" srcId="{559C5801-4BFA-4E0C-90DF-B385EEEF65D3}" destId="{C9E77483-E317-426A-9138-3EB66AE7E61F}" srcOrd="0" destOrd="0" presId="urn:microsoft.com/office/officeart/2005/8/layout/default"/>
    <dgm:cxn modelId="{9711B1F2-8720-48A9-B32C-BD3D49D89C69}" type="presOf" srcId="{D1EEE93D-EBCE-48A6-8CDE-F3077FC2664B}" destId="{015FAC80-28C3-4FE6-8BAC-F72529925128}" srcOrd="0" destOrd="0" presId="urn:microsoft.com/office/officeart/2005/8/layout/default"/>
    <dgm:cxn modelId="{AE1E821E-03AF-4623-BEF8-1341842A0321}" type="presOf" srcId="{F5DD519F-6618-44F9-9F5E-8E1417A15D21}" destId="{B5E1A367-743B-4AB0-9AEC-D9EFA991B4B2}" srcOrd="0" destOrd="0" presId="urn:microsoft.com/office/officeart/2005/8/layout/default"/>
    <dgm:cxn modelId="{C39F06B1-A4D1-48DB-ACE5-E455DC4A6E20}" srcId="{D8E8E4D5-DB0D-45FB-A155-6245728335EB}" destId="{F5DD519F-6618-44F9-9F5E-8E1417A15D21}" srcOrd="3" destOrd="0" parTransId="{4BBD7EB2-856E-428C-9E16-50449A3E4F2A}" sibTransId="{42C216C8-68F6-4736-8E5D-262FC0B34D44}"/>
    <dgm:cxn modelId="{AEDE198A-4841-4B1F-BCF1-7C6447991504}" srcId="{D8E8E4D5-DB0D-45FB-A155-6245728335EB}" destId="{439C0A2B-B10C-4C71-BEEA-F9A0E370D064}" srcOrd="1" destOrd="0" parTransId="{244D52C3-0A42-45BF-91D8-26D2973A8974}" sibTransId="{BE513644-49C5-466C-8A0F-BAA8DD89CBE9}"/>
    <dgm:cxn modelId="{1A1D920F-F734-4646-8087-942C3A168DD2}" type="presOf" srcId="{439C0A2B-B10C-4C71-BEEA-F9A0E370D064}" destId="{F49B360C-9D17-4193-A7BC-9B43A17A40D2}" srcOrd="0" destOrd="0" presId="urn:microsoft.com/office/officeart/2005/8/layout/default"/>
    <dgm:cxn modelId="{FC377A46-F363-4674-9391-5E560D808957}" srcId="{D8E8E4D5-DB0D-45FB-A155-6245728335EB}" destId="{9F566248-0E60-4B5D-9ADB-6AAF6E93FEC4}" srcOrd="7" destOrd="0" parTransId="{2D05365E-4D0A-45BF-8A3F-3DB25AE4BCE5}" sibTransId="{130978F8-345E-424B-82A8-6129E4778727}"/>
    <dgm:cxn modelId="{D7520C57-FF66-4854-9BC8-C52792110776}" srcId="{D8E8E4D5-DB0D-45FB-A155-6245728335EB}" destId="{D09064CF-82AA-444B-836B-0403E4DA11CB}" srcOrd="5" destOrd="0" parTransId="{51C4417A-973E-4CA6-8E9C-7FBBA8D94ADA}" sibTransId="{4B3CC43D-FD60-43AC-85AA-45E7DDC7A5CD}"/>
    <dgm:cxn modelId="{ED40FFAC-5401-4976-A83C-22276CC32D87}" srcId="{D8E8E4D5-DB0D-45FB-A155-6245728335EB}" destId="{559C5801-4BFA-4E0C-90DF-B385EEEF65D3}" srcOrd="6" destOrd="0" parTransId="{9AE97EE8-CAD8-4321-A4A2-E8699BEAD285}" sibTransId="{BF7D8FEB-4E6C-4433-AE0B-A7B618FFC7D7}"/>
    <dgm:cxn modelId="{6D6EC35E-F874-4666-BD62-945C71D4BB8C}" type="presParOf" srcId="{D0D93C85-8A5D-4463-9AE7-F0F68266FF4B}" destId="{0E938B96-C162-49BB-B383-6EFA556C66F2}" srcOrd="0" destOrd="0" presId="urn:microsoft.com/office/officeart/2005/8/layout/default"/>
    <dgm:cxn modelId="{D86827F0-2226-4945-9E9F-79AC665EBF2F}" type="presParOf" srcId="{D0D93C85-8A5D-4463-9AE7-F0F68266FF4B}" destId="{438410C3-D65D-4AFC-B1CA-7416A501BC11}" srcOrd="1" destOrd="0" presId="urn:microsoft.com/office/officeart/2005/8/layout/default"/>
    <dgm:cxn modelId="{5CF1134F-A202-437B-8B08-7FEE5C6BD43A}" type="presParOf" srcId="{D0D93C85-8A5D-4463-9AE7-F0F68266FF4B}" destId="{F49B360C-9D17-4193-A7BC-9B43A17A40D2}" srcOrd="2" destOrd="0" presId="urn:microsoft.com/office/officeart/2005/8/layout/default"/>
    <dgm:cxn modelId="{C8DACBE2-D4DE-45F1-AE9B-F9ECBB575DA8}" type="presParOf" srcId="{D0D93C85-8A5D-4463-9AE7-F0F68266FF4B}" destId="{88CE4B43-F835-4EFE-8540-BB1D5760DC92}" srcOrd="3" destOrd="0" presId="urn:microsoft.com/office/officeart/2005/8/layout/default"/>
    <dgm:cxn modelId="{071CBFFF-FB86-41A2-82AF-84240DF9B9FC}" type="presParOf" srcId="{D0D93C85-8A5D-4463-9AE7-F0F68266FF4B}" destId="{38875ABA-B544-45F5-847D-943CCC23821B}" srcOrd="4" destOrd="0" presId="urn:microsoft.com/office/officeart/2005/8/layout/default"/>
    <dgm:cxn modelId="{5060957C-89BF-45F2-B507-DA3EB39C1323}" type="presParOf" srcId="{D0D93C85-8A5D-4463-9AE7-F0F68266FF4B}" destId="{E874EC13-A990-4079-BBAF-84E1512BB2A4}" srcOrd="5" destOrd="0" presId="urn:microsoft.com/office/officeart/2005/8/layout/default"/>
    <dgm:cxn modelId="{BD15E878-E793-4F31-8278-207017C8AD3B}" type="presParOf" srcId="{D0D93C85-8A5D-4463-9AE7-F0F68266FF4B}" destId="{B5E1A367-743B-4AB0-9AEC-D9EFA991B4B2}" srcOrd="6" destOrd="0" presId="urn:microsoft.com/office/officeart/2005/8/layout/default"/>
    <dgm:cxn modelId="{B4D4EA46-14E8-4C60-8D78-40D950ED4BD5}" type="presParOf" srcId="{D0D93C85-8A5D-4463-9AE7-F0F68266FF4B}" destId="{C9313DBA-06ED-4116-BC6F-4C67828635B4}" srcOrd="7" destOrd="0" presId="urn:microsoft.com/office/officeart/2005/8/layout/default"/>
    <dgm:cxn modelId="{AA3A3C93-EDF7-498F-A609-BE1CAFCFD168}" type="presParOf" srcId="{D0D93C85-8A5D-4463-9AE7-F0F68266FF4B}" destId="{015FAC80-28C3-4FE6-8BAC-F72529925128}" srcOrd="8" destOrd="0" presId="urn:microsoft.com/office/officeart/2005/8/layout/default"/>
    <dgm:cxn modelId="{9042B86B-4869-482D-BA46-2FC0EE49C87B}" type="presParOf" srcId="{D0D93C85-8A5D-4463-9AE7-F0F68266FF4B}" destId="{E2EACA0D-BAD3-4289-BC76-93FBB25474C3}" srcOrd="9" destOrd="0" presId="urn:microsoft.com/office/officeart/2005/8/layout/default"/>
    <dgm:cxn modelId="{6C96010F-172E-4F1E-90EE-4027432C6209}" type="presParOf" srcId="{D0D93C85-8A5D-4463-9AE7-F0F68266FF4B}" destId="{BC250262-A064-42BD-8A09-F083AEB7C6A8}" srcOrd="10" destOrd="0" presId="urn:microsoft.com/office/officeart/2005/8/layout/default"/>
    <dgm:cxn modelId="{8A346907-A9D9-4636-B8CE-64A5CE28582D}" type="presParOf" srcId="{D0D93C85-8A5D-4463-9AE7-F0F68266FF4B}" destId="{8BECA64B-D75F-4AA3-8560-09718439C839}" srcOrd="11" destOrd="0" presId="urn:microsoft.com/office/officeart/2005/8/layout/default"/>
    <dgm:cxn modelId="{B42207FB-0D0E-4A34-8700-907C598A3AF3}" type="presParOf" srcId="{D0D93C85-8A5D-4463-9AE7-F0F68266FF4B}" destId="{C9E77483-E317-426A-9138-3EB66AE7E61F}" srcOrd="12" destOrd="0" presId="urn:microsoft.com/office/officeart/2005/8/layout/default"/>
    <dgm:cxn modelId="{06D953DA-95EA-444E-9B25-7ECF6C3EA0A1}" type="presParOf" srcId="{D0D93C85-8A5D-4463-9AE7-F0F68266FF4B}" destId="{8CB49D51-0D23-41E7-BFDD-A7CED9792296}" srcOrd="13" destOrd="0" presId="urn:microsoft.com/office/officeart/2005/8/layout/default"/>
    <dgm:cxn modelId="{643244EC-5126-461B-842D-45FCEDC197A9}" type="presParOf" srcId="{D0D93C85-8A5D-4463-9AE7-F0F68266FF4B}" destId="{6A07619E-6E81-4231-9CCC-9513CF5FC58F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AA2946C-4DE1-4F0F-A4E6-4F2B86783618}" type="doc">
      <dgm:prSet loTypeId="urn:microsoft.com/office/officeart/2005/8/layout/hierarchy2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AE17BB1C-581E-4351-A4AB-9FFD6F4E86B4}">
      <dgm:prSet phldrT="[Text]"/>
      <dgm:spPr>
        <a:solidFill>
          <a:schemeClr val="tx2"/>
        </a:solidFill>
      </dgm:spPr>
      <dgm:t>
        <a:bodyPr/>
        <a:lstStyle/>
        <a:p>
          <a:r>
            <a:rPr lang="en-US" b="1" dirty="0" smtClean="0"/>
            <a:t>Based on time</a:t>
          </a:r>
          <a:endParaRPr lang="en-US" b="1" dirty="0"/>
        </a:p>
      </dgm:t>
    </dgm:pt>
    <dgm:pt modelId="{3BD5696F-5BCF-4442-8E26-AF4E6C19F0E9}" type="parTrans" cxnId="{5B32CF67-DC93-4CD1-88E7-1954D2C38A22}">
      <dgm:prSet/>
      <dgm:spPr/>
      <dgm:t>
        <a:bodyPr/>
        <a:lstStyle/>
        <a:p>
          <a:endParaRPr lang="en-US"/>
        </a:p>
      </dgm:t>
    </dgm:pt>
    <dgm:pt modelId="{0D97E067-FE33-475D-9A92-5C805117CE6C}" type="sibTrans" cxnId="{5B32CF67-DC93-4CD1-88E7-1954D2C38A22}">
      <dgm:prSet/>
      <dgm:spPr/>
      <dgm:t>
        <a:bodyPr/>
        <a:lstStyle/>
        <a:p>
          <a:endParaRPr lang="en-US"/>
        </a:p>
      </dgm:t>
    </dgm:pt>
    <dgm:pt modelId="{7692EDA4-06FA-499E-B37D-51CA70F47A85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Short term loans</a:t>
          </a:r>
          <a:endParaRPr lang="en-US" dirty="0"/>
        </a:p>
      </dgm:t>
    </dgm:pt>
    <dgm:pt modelId="{333063FA-313B-4751-B2A7-A96424B820D3}" type="parTrans" cxnId="{CB4BBF46-0ACC-440D-A42F-1252163E338B}">
      <dgm:prSet/>
      <dgm:spPr/>
      <dgm:t>
        <a:bodyPr/>
        <a:lstStyle/>
        <a:p>
          <a:endParaRPr lang="en-US"/>
        </a:p>
      </dgm:t>
    </dgm:pt>
    <dgm:pt modelId="{64030722-D6EE-4B55-A91B-283031FD86CA}" type="sibTrans" cxnId="{CB4BBF46-0ACC-440D-A42F-1252163E338B}">
      <dgm:prSet/>
      <dgm:spPr/>
      <dgm:t>
        <a:bodyPr/>
        <a:lstStyle/>
        <a:p>
          <a:endParaRPr lang="en-US"/>
        </a:p>
      </dgm:t>
    </dgm:pt>
    <dgm:pt modelId="{1DF5B5DA-15D1-48C9-8078-93C6870225E1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Medium term loans</a:t>
          </a:r>
          <a:endParaRPr lang="en-US" dirty="0"/>
        </a:p>
      </dgm:t>
    </dgm:pt>
    <dgm:pt modelId="{E2262F82-F566-4B65-940E-B7AB5E2ED903}" type="parTrans" cxnId="{D7B4971F-40AF-4E27-8795-D37955D88EBB}">
      <dgm:prSet/>
      <dgm:spPr/>
      <dgm:t>
        <a:bodyPr/>
        <a:lstStyle/>
        <a:p>
          <a:endParaRPr lang="en-US"/>
        </a:p>
      </dgm:t>
    </dgm:pt>
    <dgm:pt modelId="{8308A72C-9AE6-46A7-8A5F-5D513ED0A574}" type="sibTrans" cxnId="{D7B4971F-40AF-4E27-8795-D37955D88EBB}">
      <dgm:prSet/>
      <dgm:spPr/>
      <dgm:t>
        <a:bodyPr/>
        <a:lstStyle/>
        <a:p>
          <a:endParaRPr lang="en-US"/>
        </a:p>
      </dgm:t>
    </dgm:pt>
    <dgm:pt modelId="{2459314E-E7D8-4FD2-8C85-6D0C2EF99E3F}">
      <dgm:prSet phldrT="[Tex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r>
            <a:rPr lang="en-US" dirty="0" smtClean="0"/>
            <a:t>Long term loan</a:t>
          </a:r>
          <a:endParaRPr lang="en-US" dirty="0"/>
        </a:p>
      </dgm:t>
    </dgm:pt>
    <dgm:pt modelId="{913189EF-7AC3-478E-B24F-66C7E49611AC}" type="parTrans" cxnId="{95603CAA-67A1-4B1D-83F3-71FB24039AD6}">
      <dgm:prSet/>
      <dgm:spPr/>
      <dgm:t>
        <a:bodyPr/>
        <a:lstStyle/>
        <a:p>
          <a:endParaRPr lang="en-US"/>
        </a:p>
      </dgm:t>
    </dgm:pt>
    <dgm:pt modelId="{12FDB0BD-6D6C-468D-8A65-0BFD7863C30D}" type="sibTrans" cxnId="{95603CAA-67A1-4B1D-83F3-71FB24039AD6}">
      <dgm:prSet/>
      <dgm:spPr/>
      <dgm:t>
        <a:bodyPr/>
        <a:lstStyle/>
        <a:p>
          <a:endParaRPr lang="en-US"/>
        </a:p>
      </dgm:t>
    </dgm:pt>
    <dgm:pt modelId="{4B56384B-FD0C-4A62-9A0F-BD7EDE6164FB}" type="pres">
      <dgm:prSet presAssocID="{3AA2946C-4DE1-4F0F-A4E6-4F2B8678361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29FD6-2C1F-4C07-84A6-A4A1B7E2C831}" type="pres">
      <dgm:prSet presAssocID="{AE17BB1C-581E-4351-A4AB-9FFD6F4E86B4}" presName="root1" presStyleCnt="0"/>
      <dgm:spPr/>
    </dgm:pt>
    <dgm:pt modelId="{FCB47CA3-CFB9-45FE-97E5-BBAF1DAE4176}" type="pres">
      <dgm:prSet presAssocID="{AE17BB1C-581E-4351-A4AB-9FFD6F4E86B4}" presName="LevelOneTextNode" presStyleLbl="node0" presStyleIdx="0" presStyleCnt="1" custScaleX="182217" custScaleY="191893" custLinFactNeighborX="-48055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901CD-5F99-4666-B4A3-7B79BD647F3F}" type="pres">
      <dgm:prSet presAssocID="{AE17BB1C-581E-4351-A4AB-9FFD6F4E86B4}" presName="level2hierChild" presStyleCnt="0"/>
      <dgm:spPr/>
    </dgm:pt>
    <dgm:pt modelId="{87A1BCF1-F19D-411C-8C09-E677B97972EE}" type="pres">
      <dgm:prSet presAssocID="{333063FA-313B-4751-B2A7-A96424B820D3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FC76D7C8-46AF-4045-8501-9F428748DDC0}" type="pres">
      <dgm:prSet presAssocID="{333063FA-313B-4751-B2A7-A96424B820D3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8BCB76F-DDCC-4DE5-8A97-53ADE64C91C9}" type="pres">
      <dgm:prSet presAssocID="{7692EDA4-06FA-499E-B37D-51CA70F47A85}" presName="root2" presStyleCnt="0"/>
      <dgm:spPr/>
    </dgm:pt>
    <dgm:pt modelId="{2BA4D36D-6AA0-4CA2-88A7-2B863F5D920A}" type="pres">
      <dgm:prSet presAssocID="{7692EDA4-06FA-499E-B37D-51CA70F47A85}" presName="LevelTwoTextNode" presStyleLbl="node2" presStyleIdx="0" presStyleCnt="3" custScaleX="180759" custLinFactNeighborX="4711" custLinFactNeighborY="-549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7942C8-9666-4B3A-8070-B6D9B2C4873D}" type="pres">
      <dgm:prSet presAssocID="{7692EDA4-06FA-499E-B37D-51CA70F47A85}" presName="level3hierChild" presStyleCnt="0"/>
      <dgm:spPr/>
    </dgm:pt>
    <dgm:pt modelId="{D204FBC2-8562-4C87-8EA2-90FFAFEB3A18}" type="pres">
      <dgm:prSet presAssocID="{E2262F82-F566-4B65-940E-B7AB5E2ED903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3AACE4BC-76FA-4C94-B146-1695BF9C984D}" type="pres">
      <dgm:prSet presAssocID="{E2262F82-F566-4B65-940E-B7AB5E2ED903}" presName="connTx" presStyleLbl="parChTrans1D2" presStyleIdx="1" presStyleCnt="3"/>
      <dgm:spPr/>
      <dgm:t>
        <a:bodyPr/>
        <a:lstStyle/>
        <a:p>
          <a:endParaRPr lang="en-US"/>
        </a:p>
      </dgm:t>
    </dgm:pt>
    <dgm:pt modelId="{F71F95B2-48FB-4D8F-8757-151E80C305DB}" type="pres">
      <dgm:prSet presAssocID="{1DF5B5DA-15D1-48C9-8078-93C6870225E1}" presName="root2" presStyleCnt="0"/>
      <dgm:spPr/>
    </dgm:pt>
    <dgm:pt modelId="{5355EA7D-4772-49CA-8C7A-0E5B66BBADFD}" type="pres">
      <dgm:prSet presAssocID="{1DF5B5DA-15D1-48C9-8078-93C6870225E1}" presName="LevelTwoTextNode" presStyleLbl="node2" presStyleIdx="1" presStyleCnt="3" custScaleX="180759" custLinFactNeighborX="-2501" custLinFactNeighborY="31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9FF06E-8543-4E18-962F-16693E335AF3}" type="pres">
      <dgm:prSet presAssocID="{1DF5B5DA-15D1-48C9-8078-93C6870225E1}" presName="level3hierChild" presStyleCnt="0"/>
      <dgm:spPr/>
    </dgm:pt>
    <dgm:pt modelId="{03AA5F60-9E34-46A1-B492-DF62E975DE9A}" type="pres">
      <dgm:prSet presAssocID="{913189EF-7AC3-478E-B24F-66C7E49611A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4EE838FE-D331-4F5C-9B4C-BA18EE3A5911}" type="pres">
      <dgm:prSet presAssocID="{913189EF-7AC3-478E-B24F-66C7E49611A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D5FBEFD-EF90-44EA-BC51-9B7468DBCAC1}" type="pres">
      <dgm:prSet presAssocID="{2459314E-E7D8-4FD2-8C85-6D0C2EF99E3F}" presName="root2" presStyleCnt="0"/>
      <dgm:spPr/>
    </dgm:pt>
    <dgm:pt modelId="{A04E88E4-5C0A-4035-9B07-201D00F60380}" type="pres">
      <dgm:prSet presAssocID="{2459314E-E7D8-4FD2-8C85-6D0C2EF99E3F}" presName="LevelTwoTextNode" presStyleLbl="node2" presStyleIdx="2" presStyleCnt="3" custScaleX="184761" custLinFactNeighborX="-2501" custLinFactNeighborY="3236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793C58-829E-42DD-8D6F-B8078663EBA8}" type="pres">
      <dgm:prSet presAssocID="{2459314E-E7D8-4FD2-8C85-6D0C2EF99E3F}" presName="level3hierChild" presStyleCnt="0"/>
      <dgm:spPr/>
    </dgm:pt>
  </dgm:ptLst>
  <dgm:cxnLst>
    <dgm:cxn modelId="{F955086C-3EAA-4E7D-B236-2A08527CC8ED}" type="presOf" srcId="{3AA2946C-4DE1-4F0F-A4E6-4F2B86783618}" destId="{4B56384B-FD0C-4A62-9A0F-BD7EDE6164FB}" srcOrd="0" destOrd="0" presId="urn:microsoft.com/office/officeart/2005/8/layout/hierarchy2"/>
    <dgm:cxn modelId="{95603CAA-67A1-4B1D-83F3-71FB24039AD6}" srcId="{AE17BB1C-581E-4351-A4AB-9FFD6F4E86B4}" destId="{2459314E-E7D8-4FD2-8C85-6D0C2EF99E3F}" srcOrd="2" destOrd="0" parTransId="{913189EF-7AC3-478E-B24F-66C7E49611AC}" sibTransId="{12FDB0BD-6D6C-468D-8A65-0BFD7863C30D}"/>
    <dgm:cxn modelId="{91CC944C-5D16-4F69-BFDA-6F17DAE02FD1}" type="presOf" srcId="{333063FA-313B-4751-B2A7-A96424B820D3}" destId="{87A1BCF1-F19D-411C-8C09-E677B97972EE}" srcOrd="0" destOrd="0" presId="urn:microsoft.com/office/officeart/2005/8/layout/hierarchy2"/>
    <dgm:cxn modelId="{E76B6ED6-1693-43F0-A28A-7F2001274816}" type="presOf" srcId="{E2262F82-F566-4B65-940E-B7AB5E2ED903}" destId="{D204FBC2-8562-4C87-8EA2-90FFAFEB3A18}" srcOrd="0" destOrd="0" presId="urn:microsoft.com/office/officeart/2005/8/layout/hierarchy2"/>
    <dgm:cxn modelId="{65FF1B5F-550E-4B87-B781-2793D6FDED2C}" type="presOf" srcId="{333063FA-313B-4751-B2A7-A96424B820D3}" destId="{FC76D7C8-46AF-4045-8501-9F428748DDC0}" srcOrd="1" destOrd="0" presId="urn:microsoft.com/office/officeart/2005/8/layout/hierarchy2"/>
    <dgm:cxn modelId="{A09B65D4-B1C4-4064-B99D-3A741005AACC}" type="presOf" srcId="{1DF5B5DA-15D1-48C9-8078-93C6870225E1}" destId="{5355EA7D-4772-49CA-8C7A-0E5B66BBADFD}" srcOrd="0" destOrd="0" presId="urn:microsoft.com/office/officeart/2005/8/layout/hierarchy2"/>
    <dgm:cxn modelId="{CB4BBF46-0ACC-440D-A42F-1252163E338B}" srcId="{AE17BB1C-581E-4351-A4AB-9FFD6F4E86B4}" destId="{7692EDA4-06FA-499E-B37D-51CA70F47A85}" srcOrd="0" destOrd="0" parTransId="{333063FA-313B-4751-B2A7-A96424B820D3}" sibTransId="{64030722-D6EE-4B55-A91B-283031FD86CA}"/>
    <dgm:cxn modelId="{5B32CF67-DC93-4CD1-88E7-1954D2C38A22}" srcId="{3AA2946C-4DE1-4F0F-A4E6-4F2B86783618}" destId="{AE17BB1C-581E-4351-A4AB-9FFD6F4E86B4}" srcOrd="0" destOrd="0" parTransId="{3BD5696F-5BCF-4442-8E26-AF4E6C19F0E9}" sibTransId="{0D97E067-FE33-475D-9A92-5C805117CE6C}"/>
    <dgm:cxn modelId="{D7B4971F-40AF-4E27-8795-D37955D88EBB}" srcId="{AE17BB1C-581E-4351-A4AB-9FFD6F4E86B4}" destId="{1DF5B5DA-15D1-48C9-8078-93C6870225E1}" srcOrd="1" destOrd="0" parTransId="{E2262F82-F566-4B65-940E-B7AB5E2ED903}" sibTransId="{8308A72C-9AE6-46A7-8A5F-5D513ED0A574}"/>
    <dgm:cxn modelId="{BC555B6D-97DE-4DD9-BE88-E777EEF5FA74}" type="presOf" srcId="{7692EDA4-06FA-499E-B37D-51CA70F47A85}" destId="{2BA4D36D-6AA0-4CA2-88A7-2B863F5D920A}" srcOrd="0" destOrd="0" presId="urn:microsoft.com/office/officeart/2005/8/layout/hierarchy2"/>
    <dgm:cxn modelId="{3FB68CA3-013D-4353-AD4E-ADC7CFBC3313}" type="presOf" srcId="{913189EF-7AC3-478E-B24F-66C7E49611AC}" destId="{03AA5F60-9E34-46A1-B492-DF62E975DE9A}" srcOrd="0" destOrd="0" presId="urn:microsoft.com/office/officeart/2005/8/layout/hierarchy2"/>
    <dgm:cxn modelId="{20E3D49B-2930-4D81-BC2A-B1F0E8550A4D}" type="presOf" srcId="{2459314E-E7D8-4FD2-8C85-6D0C2EF99E3F}" destId="{A04E88E4-5C0A-4035-9B07-201D00F60380}" srcOrd="0" destOrd="0" presId="urn:microsoft.com/office/officeart/2005/8/layout/hierarchy2"/>
    <dgm:cxn modelId="{7BCB86C9-F53D-49B0-AA07-DEA05592059F}" type="presOf" srcId="{AE17BB1C-581E-4351-A4AB-9FFD6F4E86B4}" destId="{FCB47CA3-CFB9-45FE-97E5-BBAF1DAE4176}" srcOrd="0" destOrd="0" presId="urn:microsoft.com/office/officeart/2005/8/layout/hierarchy2"/>
    <dgm:cxn modelId="{14634A39-2E71-4FF0-9760-9FAB120A9207}" type="presOf" srcId="{913189EF-7AC3-478E-B24F-66C7E49611AC}" destId="{4EE838FE-D331-4F5C-9B4C-BA18EE3A5911}" srcOrd="1" destOrd="0" presId="urn:microsoft.com/office/officeart/2005/8/layout/hierarchy2"/>
    <dgm:cxn modelId="{3DB07374-9ED1-4DD8-9B35-540A4343FB9C}" type="presOf" srcId="{E2262F82-F566-4B65-940E-B7AB5E2ED903}" destId="{3AACE4BC-76FA-4C94-B146-1695BF9C984D}" srcOrd="1" destOrd="0" presId="urn:microsoft.com/office/officeart/2005/8/layout/hierarchy2"/>
    <dgm:cxn modelId="{1AED9299-54B2-44E4-8200-F32DD7320222}" type="presParOf" srcId="{4B56384B-FD0C-4A62-9A0F-BD7EDE6164FB}" destId="{4F629FD6-2C1F-4C07-84A6-A4A1B7E2C831}" srcOrd="0" destOrd="0" presId="urn:microsoft.com/office/officeart/2005/8/layout/hierarchy2"/>
    <dgm:cxn modelId="{8D00BB0F-E9F3-4522-B1D8-C9DE996945BC}" type="presParOf" srcId="{4F629FD6-2C1F-4C07-84A6-A4A1B7E2C831}" destId="{FCB47CA3-CFB9-45FE-97E5-BBAF1DAE4176}" srcOrd="0" destOrd="0" presId="urn:microsoft.com/office/officeart/2005/8/layout/hierarchy2"/>
    <dgm:cxn modelId="{C8E094D7-FEE8-4B32-ACCE-6E9AFC2BBC92}" type="presParOf" srcId="{4F629FD6-2C1F-4C07-84A6-A4A1B7E2C831}" destId="{5F8901CD-5F99-4666-B4A3-7B79BD647F3F}" srcOrd="1" destOrd="0" presId="urn:microsoft.com/office/officeart/2005/8/layout/hierarchy2"/>
    <dgm:cxn modelId="{2735208F-BD33-4228-B513-8B83E67362F1}" type="presParOf" srcId="{5F8901CD-5F99-4666-B4A3-7B79BD647F3F}" destId="{87A1BCF1-F19D-411C-8C09-E677B97972EE}" srcOrd="0" destOrd="0" presId="urn:microsoft.com/office/officeart/2005/8/layout/hierarchy2"/>
    <dgm:cxn modelId="{FA716115-CFA3-459A-B41C-4F554F7417D0}" type="presParOf" srcId="{87A1BCF1-F19D-411C-8C09-E677B97972EE}" destId="{FC76D7C8-46AF-4045-8501-9F428748DDC0}" srcOrd="0" destOrd="0" presId="urn:microsoft.com/office/officeart/2005/8/layout/hierarchy2"/>
    <dgm:cxn modelId="{5E9A6EFE-9629-45B7-8328-0D9661CEDCD6}" type="presParOf" srcId="{5F8901CD-5F99-4666-B4A3-7B79BD647F3F}" destId="{38BCB76F-DDCC-4DE5-8A97-53ADE64C91C9}" srcOrd="1" destOrd="0" presId="urn:microsoft.com/office/officeart/2005/8/layout/hierarchy2"/>
    <dgm:cxn modelId="{759DE242-C704-4005-901B-446D6DF708E2}" type="presParOf" srcId="{38BCB76F-DDCC-4DE5-8A97-53ADE64C91C9}" destId="{2BA4D36D-6AA0-4CA2-88A7-2B863F5D920A}" srcOrd="0" destOrd="0" presId="urn:microsoft.com/office/officeart/2005/8/layout/hierarchy2"/>
    <dgm:cxn modelId="{B6C46FC8-C795-4C89-95C0-05E9D3782E1E}" type="presParOf" srcId="{38BCB76F-DDCC-4DE5-8A97-53ADE64C91C9}" destId="{967942C8-9666-4B3A-8070-B6D9B2C4873D}" srcOrd="1" destOrd="0" presId="urn:microsoft.com/office/officeart/2005/8/layout/hierarchy2"/>
    <dgm:cxn modelId="{6C21336B-6462-4554-8E9C-AB7A0226D621}" type="presParOf" srcId="{5F8901CD-5F99-4666-B4A3-7B79BD647F3F}" destId="{D204FBC2-8562-4C87-8EA2-90FFAFEB3A18}" srcOrd="2" destOrd="0" presId="urn:microsoft.com/office/officeart/2005/8/layout/hierarchy2"/>
    <dgm:cxn modelId="{7A144DB6-C39B-40C8-AB0E-6FAB3121B123}" type="presParOf" srcId="{D204FBC2-8562-4C87-8EA2-90FFAFEB3A18}" destId="{3AACE4BC-76FA-4C94-B146-1695BF9C984D}" srcOrd="0" destOrd="0" presId="urn:microsoft.com/office/officeart/2005/8/layout/hierarchy2"/>
    <dgm:cxn modelId="{4D92FCF7-834E-4F94-9A8F-194EAB9F7AF3}" type="presParOf" srcId="{5F8901CD-5F99-4666-B4A3-7B79BD647F3F}" destId="{F71F95B2-48FB-4D8F-8757-151E80C305DB}" srcOrd="3" destOrd="0" presId="urn:microsoft.com/office/officeart/2005/8/layout/hierarchy2"/>
    <dgm:cxn modelId="{0E1463C5-5069-4371-9F48-86A1FF00B6A0}" type="presParOf" srcId="{F71F95B2-48FB-4D8F-8757-151E80C305DB}" destId="{5355EA7D-4772-49CA-8C7A-0E5B66BBADFD}" srcOrd="0" destOrd="0" presId="urn:microsoft.com/office/officeart/2005/8/layout/hierarchy2"/>
    <dgm:cxn modelId="{7FDB9AC6-FE3D-41A1-A361-B480742B65DA}" type="presParOf" srcId="{F71F95B2-48FB-4D8F-8757-151E80C305DB}" destId="{A89FF06E-8543-4E18-962F-16693E335AF3}" srcOrd="1" destOrd="0" presId="urn:microsoft.com/office/officeart/2005/8/layout/hierarchy2"/>
    <dgm:cxn modelId="{02903C31-0047-4772-BC21-D245F1A89B4E}" type="presParOf" srcId="{5F8901CD-5F99-4666-B4A3-7B79BD647F3F}" destId="{03AA5F60-9E34-46A1-B492-DF62E975DE9A}" srcOrd="4" destOrd="0" presId="urn:microsoft.com/office/officeart/2005/8/layout/hierarchy2"/>
    <dgm:cxn modelId="{46FDD76A-6B9B-4CBC-83C8-933116CFAD7E}" type="presParOf" srcId="{03AA5F60-9E34-46A1-B492-DF62E975DE9A}" destId="{4EE838FE-D331-4F5C-9B4C-BA18EE3A5911}" srcOrd="0" destOrd="0" presId="urn:microsoft.com/office/officeart/2005/8/layout/hierarchy2"/>
    <dgm:cxn modelId="{00C40752-C5C5-49C1-81F8-40E42D9A2FE2}" type="presParOf" srcId="{5F8901CD-5F99-4666-B4A3-7B79BD647F3F}" destId="{BD5FBEFD-EF90-44EA-BC51-9B7468DBCAC1}" srcOrd="5" destOrd="0" presId="urn:microsoft.com/office/officeart/2005/8/layout/hierarchy2"/>
    <dgm:cxn modelId="{95B4F811-191A-4E32-A46C-204EF019EC14}" type="presParOf" srcId="{BD5FBEFD-EF90-44EA-BC51-9B7468DBCAC1}" destId="{A04E88E4-5C0A-4035-9B07-201D00F60380}" srcOrd="0" destOrd="0" presId="urn:microsoft.com/office/officeart/2005/8/layout/hierarchy2"/>
    <dgm:cxn modelId="{776D0ACC-1BA9-4D0D-A97C-2F420322F442}" type="presParOf" srcId="{BD5FBEFD-EF90-44EA-BC51-9B7468DBCAC1}" destId="{69793C58-829E-42DD-8D6F-B8078663EBA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AA2946C-4DE1-4F0F-A4E6-4F2B86783618}" type="doc">
      <dgm:prSet loTypeId="urn:microsoft.com/office/officeart/2005/8/layout/hierarchy2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AE17BB1C-581E-4351-A4AB-9FFD6F4E86B4}">
      <dgm:prSet phldrT="[Text]"/>
      <dgm:spPr>
        <a:solidFill>
          <a:srgbClr val="FFC000"/>
        </a:solidFill>
      </dgm:spPr>
      <dgm:t>
        <a:bodyPr/>
        <a:lstStyle/>
        <a:p>
          <a:r>
            <a:rPr lang="en-US" b="1" dirty="0" smtClean="0"/>
            <a:t>Based on purpose</a:t>
          </a:r>
          <a:endParaRPr lang="en-US" b="1" dirty="0"/>
        </a:p>
      </dgm:t>
    </dgm:pt>
    <dgm:pt modelId="{3BD5696F-5BCF-4442-8E26-AF4E6C19F0E9}" type="parTrans" cxnId="{5B32CF67-DC93-4CD1-88E7-1954D2C38A22}">
      <dgm:prSet/>
      <dgm:spPr/>
      <dgm:t>
        <a:bodyPr/>
        <a:lstStyle/>
        <a:p>
          <a:endParaRPr lang="en-US"/>
        </a:p>
      </dgm:t>
    </dgm:pt>
    <dgm:pt modelId="{0D97E067-FE33-475D-9A92-5C805117CE6C}" type="sibTrans" cxnId="{5B32CF67-DC93-4CD1-88E7-1954D2C38A22}">
      <dgm:prSet/>
      <dgm:spPr/>
      <dgm:t>
        <a:bodyPr/>
        <a:lstStyle/>
        <a:p>
          <a:endParaRPr lang="en-US"/>
        </a:p>
      </dgm:t>
    </dgm:pt>
    <dgm:pt modelId="{7692EDA4-06FA-499E-B37D-51CA70F47A85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dirty="0" smtClean="0"/>
            <a:t>Production loans</a:t>
          </a:r>
          <a:endParaRPr lang="en-US" dirty="0"/>
        </a:p>
      </dgm:t>
    </dgm:pt>
    <dgm:pt modelId="{333063FA-313B-4751-B2A7-A96424B820D3}" type="parTrans" cxnId="{CB4BBF46-0ACC-440D-A42F-1252163E338B}">
      <dgm:prSet/>
      <dgm:spPr/>
      <dgm:t>
        <a:bodyPr/>
        <a:lstStyle/>
        <a:p>
          <a:endParaRPr lang="en-US"/>
        </a:p>
      </dgm:t>
    </dgm:pt>
    <dgm:pt modelId="{64030722-D6EE-4B55-A91B-283031FD86CA}" type="sibTrans" cxnId="{CB4BBF46-0ACC-440D-A42F-1252163E338B}">
      <dgm:prSet/>
      <dgm:spPr/>
      <dgm:t>
        <a:bodyPr/>
        <a:lstStyle/>
        <a:p>
          <a:endParaRPr lang="en-US"/>
        </a:p>
      </dgm:t>
    </dgm:pt>
    <dgm:pt modelId="{1DF5B5DA-15D1-48C9-8078-93C6870225E1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dirty="0" smtClean="0"/>
            <a:t>Investment loans</a:t>
          </a:r>
          <a:endParaRPr lang="en-US" dirty="0"/>
        </a:p>
      </dgm:t>
    </dgm:pt>
    <dgm:pt modelId="{E2262F82-F566-4B65-940E-B7AB5E2ED903}" type="parTrans" cxnId="{D7B4971F-40AF-4E27-8795-D37955D88EBB}">
      <dgm:prSet/>
      <dgm:spPr/>
      <dgm:t>
        <a:bodyPr/>
        <a:lstStyle/>
        <a:p>
          <a:endParaRPr lang="en-US"/>
        </a:p>
      </dgm:t>
    </dgm:pt>
    <dgm:pt modelId="{8308A72C-9AE6-46A7-8A5F-5D513ED0A574}" type="sibTrans" cxnId="{D7B4971F-40AF-4E27-8795-D37955D88EBB}">
      <dgm:prSet/>
      <dgm:spPr/>
      <dgm:t>
        <a:bodyPr/>
        <a:lstStyle/>
        <a:p>
          <a:endParaRPr lang="en-US"/>
        </a:p>
      </dgm:t>
    </dgm:pt>
    <dgm:pt modelId="{2459314E-E7D8-4FD2-8C85-6D0C2EF99E3F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dirty="0" smtClean="0"/>
            <a:t>Marketing loan</a:t>
          </a:r>
          <a:endParaRPr lang="en-US" dirty="0"/>
        </a:p>
      </dgm:t>
    </dgm:pt>
    <dgm:pt modelId="{913189EF-7AC3-478E-B24F-66C7E49611AC}" type="parTrans" cxnId="{95603CAA-67A1-4B1D-83F3-71FB24039AD6}">
      <dgm:prSet/>
      <dgm:spPr/>
      <dgm:t>
        <a:bodyPr/>
        <a:lstStyle/>
        <a:p>
          <a:endParaRPr lang="en-US"/>
        </a:p>
      </dgm:t>
    </dgm:pt>
    <dgm:pt modelId="{12FDB0BD-6D6C-468D-8A65-0BFD7863C30D}" type="sibTrans" cxnId="{95603CAA-67A1-4B1D-83F3-71FB24039AD6}">
      <dgm:prSet/>
      <dgm:spPr/>
      <dgm:t>
        <a:bodyPr/>
        <a:lstStyle/>
        <a:p>
          <a:endParaRPr lang="en-US"/>
        </a:p>
      </dgm:t>
    </dgm:pt>
    <dgm:pt modelId="{D629118E-F3C1-433D-899E-93B0F82721F9}">
      <dgm:prSet phldrT="[Text]"/>
      <dgm:spPr>
        <a:solidFill>
          <a:schemeClr val="bg2">
            <a:lumMod val="50000"/>
          </a:schemeClr>
        </a:solidFill>
      </dgm:spPr>
      <dgm:t>
        <a:bodyPr/>
        <a:lstStyle/>
        <a:p>
          <a:r>
            <a:rPr lang="en-US" dirty="0" smtClean="0"/>
            <a:t>Consumption loan</a:t>
          </a:r>
          <a:endParaRPr lang="en-US" dirty="0"/>
        </a:p>
      </dgm:t>
    </dgm:pt>
    <dgm:pt modelId="{F729591F-3DCD-47BA-A043-6306EE3D5319}" type="parTrans" cxnId="{60287114-3C10-4C63-83CF-7EDDDEE7B81A}">
      <dgm:prSet/>
      <dgm:spPr/>
      <dgm:t>
        <a:bodyPr/>
        <a:lstStyle/>
        <a:p>
          <a:endParaRPr lang="en-US"/>
        </a:p>
      </dgm:t>
    </dgm:pt>
    <dgm:pt modelId="{C2865147-CE81-4563-97E4-D2C9E92ADBDC}" type="sibTrans" cxnId="{60287114-3C10-4C63-83CF-7EDDDEE7B81A}">
      <dgm:prSet/>
      <dgm:spPr/>
      <dgm:t>
        <a:bodyPr/>
        <a:lstStyle/>
        <a:p>
          <a:endParaRPr lang="en-US"/>
        </a:p>
      </dgm:t>
    </dgm:pt>
    <dgm:pt modelId="{4B56384B-FD0C-4A62-9A0F-BD7EDE6164FB}" type="pres">
      <dgm:prSet presAssocID="{3AA2946C-4DE1-4F0F-A4E6-4F2B8678361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29FD6-2C1F-4C07-84A6-A4A1B7E2C831}" type="pres">
      <dgm:prSet presAssocID="{AE17BB1C-581E-4351-A4AB-9FFD6F4E86B4}" presName="root1" presStyleCnt="0"/>
      <dgm:spPr/>
    </dgm:pt>
    <dgm:pt modelId="{FCB47CA3-CFB9-45FE-97E5-BBAF1DAE4176}" type="pres">
      <dgm:prSet presAssocID="{AE17BB1C-581E-4351-A4AB-9FFD6F4E86B4}" presName="LevelOneTextNode" presStyleLbl="node0" presStyleIdx="0" presStyleCnt="1" custScaleX="182217" custScaleY="191893" custLinFactNeighborX="-48055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901CD-5F99-4666-B4A3-7B79BD647F3F}" type="pres">
      <dgm:prSet presAssocID="{AE17BB1C-581E-4351-A4AB-9FFD6F4E86B4}" presName="level2hierChild" presStyleCnt="0"/>
      <dgm:spPr/>
    </dgm:pt>
    <dgm:pt modelId="{87A1BCF1-F19D-411C-8C09-E677B97972EE}" type="pres">
      <dgm:prSet presAssocID="{333063FA-313B-4751-B2A7-A96424B820D3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FC76D7C8-46AF-4045-8501-9F428748DDC0}" type="pres">
      <dgm:prSet presAssocID="{333063FA-313B-4751-B2A7-A96424B820D3}" presName="connTx" presStyleLbl="parChTrans1D2" presStyleIdx="0" presStyleCnt="4"/>
      <dgm:spPr/>
      <dgm:t>
        <a:bodyPr/>
        <a:lstStyle/>
        <a:p>
          <a:endParaRPr lang="en-US"/>
        </a:p>
      </dgm:t>
    </dgm:pt>
    <dgm:pt modelId="{38BCB76F-DDCC-4DE5-8A97-53ADE64C91C9}" type="pres">
      <dgm:prSet presAssocID="{7692EDA4-06FA-499E-B37D-51CA70F47A85}" presName="root2" presStyleCnt="0"/>
      <dgm:spPr/>
    </dgm:pt>
    <dgm:pt modelId="{2BA4D36D-6AA0-4CA2-88A7-2B863F5D920A}" type="pres">
      <dgm:prSet presAssocID="{7692EDA4-06FA-499E-B37D-51CA70F47A85}" presName="LevelTwoTextNode" presStyleLbl="node2" presStyleIdx="0" presStyleCnt="4" custScaleX="1807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7942C8-9666-4B3A-8070-B6D9B2C4873D}" type="pres">
      <dgm:prSet presAssocID="{7692EDA4-06FA-499E-B37D-51CA70F47A85}" presName="level3hierChild" presStyleCnt="0"/>
      <dgm:spPr/>
    </dgm:pt>
    <dgm:pt modelId="{D204FBC2-8562-4C87-8EA2-90FFAFEB3A18}" type="pres">
      <dgm:prSet presAssocID="{E2262F82-F566-4B65-940E-B7AB5E2ED903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3AACE4BC-76FA-4C94-B146-1695BF9C984D}" type="pres">
      <dgm:prSet presAssocID="{E2262F82-F566-4B65-940E-B7AB5E2ED903}" presName="connTx" presStyleLbl="parChTrans1D2" presStyleIdx="1" presStyleCnt="4"/>
      <dgm:spPr/>
      <dgm:t>
        <a:bodyPr/>
        <a:lstStyle/>
        <a:p>
          <a:endParaRPr lang="en-US"/>
        </a:p>
      </dgm:t>
    </dgm:pt>
    <dgm:pt modelId="{F71F95B2-48FB-4D8F-8757-151E80C305DB}" type="pres">
      <dgm:prSet presAssocID="{1DF5B5DA-15D1-48C9-8078-93C6870225E1}" presName="root2" presStyleCnt="0"/>
      <dgm:spPr/>
    </dgm:pt>
    <dgm:pt modelId="{5355EA7D-4772-49CA-8C7A-0E5B66BBADFD}" type="pres">
      <dgm:prSet presAssocID="{1DF5B5DA-15D1-48C9-8078-93C6870225E1}" presName="LevelTwoTextNode" presStyleLbl="node2" presStyleIdx="1" presStyleCnt="4" custScaleX="1807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9FF06E-8543-4E18-962F-16693E335AF3}" type="pres">
      <dgm:prSet presAssocID="{1DF5B5DA-15D1-48C9-8078-93C6870225E1}" presName="level3hierChild" presStyleCnt="0"/>
      <dgm:spPr/>
    </dgm:pt>
    <dgm:pt modelId="{03AA5F60-9E34-46A1-B492-DF62E975DE9A}" type="pres">
      <dgm:prSet presAssocID="{913189EF-7AC3-478E-B24F-66C7E49611AC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4EE838FE-D331-4F5C-9B4C-BA18EE3A5911}" type="pres">
      <dgm:prSet presAssocID="{913189EF-7AC3-478E-B24F-66C7E49611AC}" presName="connTx" presStyleLbl="parChTrans1D2" presStyleIdx="2" presStyleCnt="4"/>
      <dgm:spPr/>
      <dgm:t>
        <a:bodyPr/>
        <a:lstStyle/>
        <a:p>
          <a:endParaRPr lang="en-US"/>
        </a:p>
      </dgm:t>
    </dgm:pt>
    <dgm:pt modelId="{BD5FBEFD-EF90-44EA-BC51-9B7468DBCAC1}" type="pres">
      <dgm:prSet presAssocID="{2459314E-E7D8-4FD2-8C85-6D0C2EF99E3F}" presName="root2" presStyleCnt="0"/>
      <dgm:spPr/>
    </dgm:pt>
    <dgm:pt modelId="{A04E88E4-5C0A-4035-9B07-201D00F60380}" type="pres">
      <dgm:prSet presAssocID="{2459314E-E7D8-4FD2-8C85-6D0C2EF99E3F}" presName="LevelTwoTextNode" presStyleLbl="node2" presStyleIdx="2" presStyleCnt="4" custScaleX="184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793C58-829E-42DD-8D6F-B8078663EBA8}" type="pres">
      <dgm:prSet presAssocID="{2459314E-E7D8-4FD2-8C85-6D0C2EF99E3F}" presName="level3hierChild" presStyleCnt="0"/>
      <dgm:spPr/>
    </dgm:pt>
    <dgm:pt modelId="{ACC87756-C00F-4976-98D3-8FCCE96F0894}" type="pres">
      <dgm:prSet presAssocID="{F729591F-3DCD-47BA-A043-6306EE3D5319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09DF1C3C-E0F0-4224-80E3-8ACA769DBC32}" type="pres">
      <dgm:prSet presAssocID="{F729591F-3DCD-47BA-A043-6306EE3D5319}" presName="connTx" presStyleLbl="parChTrans1D2" presStyleIdx="3" presStyleCnt="4"/>
      <dgm:spPr/>
      <dgm:t>
        <a:bodyPr/>
        <a:lstStyle/>
        <a:p>
          <a:endParaRPr lang="en-US"/>
        </a:p>
      </dgm:t>
    </dgm:pt>
    <dgm:pt modelId="{C7BD36B9-BA75-4CCC-92EF-9EC78CDC30FA}" type="pres">
      <dgm:prSet presAssocID="{D629118E-F3C1-433D-899E-93B0F82721F9}" presName="root2" presStyleCnt="0"/>
      <dgm:spPr/>
    </dgm:pt>
    <dgm:pt modelId="{2BEFAB80-F6C6-4A57-B443-D0B3E967BCF8}" type="pres">
      <dgm:prSet presAssocID="{D629118E-F3C1-433D-899E-93B0F82721F9}" presName="LevelTwoTextNode" presStyleLbl="node2" presStyleIdx="3" presStyleCnt="4" custScaleX="184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36E4A2-8405-4A3F-AFA9-D2734FE21B79}" type="pres">
      <dgm:prSet presAssocID="{D629118E-F3C1-433D-899E-93B0F82721F9}" presName="level3hierChild" presStyleCnt="0"/>
      <dgm:spPr/>
    </dgm:pt>
  </dgm:ptLst>
  <dgm:cxnLst>
    <dgm:cxn modelId="{BED6BC2E-0BBD-4B8D-BC28-69A9A193D557}" type="presOf" srcId="{7692EDA4-06FA-499E-B37D-51CA70F47A85}" destId="{2BA4D36D-6AA0-4CA2-88A7-2B863F5D920A}" srcOrd="0" destOrd="0" presId="urn:microsoft.com/office/officeart/2005/8/layout/hierarchy2"/>
    <dgm:cxn modelId="{786BC98C-A991-4B27-8910-E8CD95753300}" type="presOf" srcId="{F729591F-3DCD-47BA-A043-6306EE3D5319}" destId="{09DF1C3C-E0F0-4224-80E3-8ACA769DBC32}" srcOrd="1" destOrd="0" presId="urn:microsoft.com/office/officeart/2005/8/layout/hierarchy2"/>
    <dgm:cxn modelId="{BB2B1D6C-43E9-4723-9D2F-F24EA180AF55}" type="presOf" srcId="{333063FA-313B-4751-B2A7-A96424B820D3}" destId="{FC76D7C8-46AF-4045-8501-9F428748DDC0}" srcOrd="1" destOrd="0" presId="urn:microsoft.com/office/officeart/2005/8/layout/hierarchy2"/>
    <dgm:cxn modelId="{6F55EF77-4606-4C64-82E1-510584716632}" type="presOf" srcId="{2459314E-E7D8-4FD2-8C85-6D0C2EF99E3F}" destId="{A04E88E4-5C0A-4035-9B07-201D00F60380}" srcOrd="0" destOrd="0" presId="urn:microsoft.com/office/officeart/2005/8/layout/hierarchy2"/>
    <dgm:cxn modelId="{F9EF13DC-A20F-4A67-8E5E-EB91AAF87072}" type="presOf" srcId="{AE17BB1C-581E-4351-A4AB-9FFD6F4E86B4}" destId="{FCB47CA3-CFB9-45FE-97E5-BBAF1DAE4176}" srcOrd="0" destOrd="0" presId="urn:microsoft.com/office/officeart/2005/8/layout/hierarchy2"/>
    <dgm:cxn modelId="{0C4FE91F-F209-4F81-BF89-19075FA22A74}" type="presOf" srcId="{913189EF-7AC3-478E-B24F-66C7E49611AC}" destId="{4EE838FE-D331-4F5C-9B4C-BA18EE3A5911}" srcOrd="1" destOrd="0" presId="urn:microsoft.com/office/officeart/2005/8/layout/hierarchy2"/>
    <dgm:cxn modelId="{26740A6D-C058-4770-8D0B-CF4A2D8EEA05}" type="presOf" srcId="{F729591F-3DCD-47BA-A043-6306EE3D5319}" destId="{ACC87756-C00F-4976-98D3-8FCCE96F0894}" srcOrd="0" destOrd="0" presId="urn:microsoft.com/office/officeart/2005/8/layout/hierarchy2"/>
    <dgm:cxn modelId="{A5541AB5-08D8-4CA6-88D3-81841DF3A4D5}" type="presOf" srcId="{913189EF-7AC3-478E-B24F-66C7E49611AC}" destId="{03AA5F60-9E34-46A1-B492-DF62E975DE9A}" srcOrd="0" destOrd="0" presId="urn:microsoft.com/office/officeart/2005/8/layout/hierarchy2"/>
    <dgm:cxn modelId="{7B74548C-D46F-48F6-A8C7-39BA9148128F}" type="presOf" srcId="{E2262F82-F566-4B65-940E-B7AB5E2ED903}" destId="{3AACE4BC-76FA-4C94-B146-1695BF9C984D}" srcOrd="1" destOrd="0" presId="urn:microsoft.com/office/officeart/2005/8/layout/hierarchy2"/>
    <dgm:cxn modelId="{2F85C6D7-5BCF-415F-A76A-58354D95653B}" type="presOf" srcId="{D629118E-F3C1-433D-899E-93B0F82721F9}" destId="{2BEFAB80-F6C6-4A57-B443-D0B3E967BCF8}" srcOrd="0" destOrd="0" presId="urn:microsoft.com/office/officeart/2005/8/layout/hierarchy2"/>
    <dgm:cxn modelId="{95603CAA-67A1-4B1D-83F3-71FB24039AD6}" srcId="{AE17BB1C-581E-4351-A4AB-9FFD6F4E86B4}" destId="{2459314E-E7D8-4FD2-8C85-6D0C2EF99E3F}" srcOrd="2" destOrd="0" parTransId="{913189EF-7AC3-478E-B24F-66C7E49611AC}" sibTransId="{12FDB0BD-6D6C-468D-8A65-0BFD7863C30D}"/>
    <dgm:cxn modelId="{0E98EDC6-3CAE-4872-8338-C07164C81508}" type="presOf" srcId="{333063FA-313B-4751-B2A7-A96424B820D3}" destId="{87A1BCF1-F19D-411C-8C09-E677B97972EE}" srcOrd="0" destOrd="0" presId="urn:microsoft.com/office/officeart/2005/8/layout/hierarchy2"/>
    <dgm:cxn modelId="{F2D6042E-E925-4334-9B10-CCB2000F66B7}" type="presOf" srcId="{E2262F82-F566-4B65-940E-B7AB5E2ED903}" destId="{D204FBC2-8562-4C87-8EA2-90FFAFEB3A18}" srcOrd="0" destOrd="0" presId="urn:microsoft.com/office/officeart/2005/8/layout/hierarchy2"/>
    <dgm:cxn modelId="{D7B4971F-40AF-4E27-8795-D37955D88EBB}" srcId="{AE17BB1C-581E-4351-A4AB-9FFD6F4E86B4}" destId="{1DF5B5DA-15D1-48C9-8078-93C6870225E1}" srcOrd="1" destOrd="0" parTransId="{E2262F82-F566-4B65-940E-B7AB5E2ED903}" sibTransId="{8308A72C-9AE6-46A7-8A5F-5D513ED0A574}"/>
    <dgm:cxn modelId="{143089E8-7947-4EA0-997C-A70B9D73BD76}" type="presOf" srcId="{1DF5B5DA-15D1-48C9-8078-93C6870225E1}" destId="{5355EA7D-4772-49CA-8C7A-0E5B66BBADFD}" srcOrd="0" destOrd="0" presId="urn:microsoft.com/office/officeart/2005/8/layout/hierarchy2"/>
    <dgm:cxn modelId="{60287114-3C10-4C63-83CF-7EDDDEE7B81A}" srcId="{AE17BB1C-581E-4351-A4AB-9FFD6F4E86B4}" destId="{D629118E-F3C1-433D-899E-93B0F82721F9}" srcOrd="3" destOrd="0" parTransId="{F729591F-3DCD-47BA-A043-6306EE3D5319}" sibTransId="{C2865147-CE81-4563-97E4-D2C9E92ADBDC}"/>
    <dgm:cxn modelId="{CB4BBF46-0ACC-440D-A42F-1252163E338B}" srcId="{AE17BB1C-581E-4351-A4AB-9FFD6F4E86B4}" destId="{7692EDA4-06FA-499E-B37D-51CA70F47A85}" srcOrd="0" destOrd="0" parTransId="{333063FA-313B-4751-B2A7-A96424B820D3}" sibTransId="{64030722-D6EE-4B55-A91B-283031FD86CA}"/>
    <dgm:cxn modelId="{B7B08961-9A9D-4C57-A9C8-62A0AB23473F}" type="presOf" srcId="{3AA2946C-4DE1-4F0F-A4E6-4F2B86783618}" destId="{4B56384B-FD0C-4A62-9A0F-BD7EDE6164FB}" srcOrd="0" destOrd="0" presId="urn:microsoft.com/office/officeart/2005/8/layout/hierarchy2"/>
    <dgm:cxn modelId="{5B32CF67-DC93-4CD1-88E7-1954D2C38A22}" srcId="{3AA2946C-4DE1-4F0F-A4E6-4F2B86783618}" destId="{AE17BB1C-581E-4351-A4AB-9FFD6F4E86B4}" srcOrd="0" destOrd="0" parTransId="{3BD5696F-5BCF-4442-8E26-AF4E6C19F0E9}" sibTransId="{0D97E067-FE33-475D-9A92-5C805117CE6C}"/>
    <dgm:cxn modelId="{6F95061E-047F-4E27-BAB9-51146E068C6E}" type="presParOf" srcId="{4B56384B-FD0C-4A62-9A0F-BD7EDE6164FB}" destId="{4F629FD6-2C1F-4C07-84A6-A4A1B7E2C831}" srcOrd="0" destOrd="0" presId="urn:microsoft.com/office/officeart/2005/8/layout/hierarchy2"/>
    <dgm:cxn modelId="{A77F3CC5-4296-4582-8D1D-809718B40C9D}" type="presParOf" srcId="{4F629FD6-2C1F-4C07-84A6-A4A1B7E2C831}" destId="{FCB47CA3-CFB9-45FE-97E5-BBAF1DAE4176}" srcOrd="0" destOrd="0" presId="urn:microsoft.com/office/officeart/2005/8/layout/hierarchy2"/>
    <dgm:cxn modelId="{6373A0F3-5B64-48D9-9AA9-0758C9E82253}" type="presParOf" srcId="{4F629FD6-2C1F-4C07-84A6-A4A1B7E2C831}" destId="{5F8901CD-5F99-4666-B4A3-7B79BD647F3F}" srcOrd="1" destOrd="0" presId="urn:microsoft.com/office/officeart/2005/8/layout/hierarchy2"/>
    <dgm:cxn modelId="{6FADC71B-2AAB-420C-8E64-35FAC59CCD3B}" type="presParOf" srcId="{5F8901CD-5F99-4666-B4A3-7B79BD647F3F}" destId="{87A1BCF1-F19D-411C-8C09-E677B97972EE}" srcOrd="0" destOrd="0" presId="urn:microsoft.com/office/officeart/2005/8/layout/hierarchy2"/>
    <dgm:cxn modelId="{94A9EE91-6021-452D-8B98-6848313DCC9D}" type="presParOf" srcId="{87A1BCF1-F19D-411C-8C09-E677B97972EE}" destId="{FC76D7C8-46AF-4045-8501-9F428748DDC0}" srcOrd="0" destOrd="0" presId="urn:microsoft.com/office/officeart/2005/8/layout/hierarchy2"/>
    <dgm:cxn modelId="{8425BE85-689E-4E39-BC56-DEB3FDA974E4}" type="presParOf" srcId="{5F8901CD-5F99-4666-B4A3-7B79BD647F3F}" destId="{38BCB76F-DDCC-4DE5-8A97-53ADE64C91C9}" srcOrd="1" destOrd="0" presId="urn:microsoft.com/office/officeart/2005/8/layout/hierarchy2"/>
    <dgm:cxn modelId="{9D772442-EEF9-41AF-9595-93580D82A6BC}" type="presParOf" srcId="{38BCB76F-DDCC-4DE5-8A97-53ADE64C91C9}" destId="{2BA4D36D-6AA0-4CA2-88A7-2B863F5D920A}" srcOrd="0" destOrd="0" presId="urn:microsoft.com/office/officeart/2005/8/layout/hierarchy2"/>
    <dgm:cxn modelId="{A7E252F1-8AB4-43A3-9C8D-3904EF341DE3}" type="presParOf" srcId="{38BCB76F-DDCC-4DE5-8A97-53ADE64C91C9}" destId="{967942C8-9666-4B3A-8070-B6D9B2C4873D}" srcOrd="1" destOrd="0" presId="urn:microsoft.com/office/officeart/2005/8/layout/hierarchy2"/>
    <dgm:cxn modelId="{631D2207-0836-4ECD-A6F6-5C26AA416E08}" type="presParOf" srcId="{5F8901CD-5F99-4666-B4A3-7B79BD647F3F}" destId="{D204FBC2-8562-4C87-8EA2-90FFAFEB3A18}" srcOrd="2" destOrd="0" presId="urn:microsoft.com/office/officeart/2005/8/layout/hierarchy2"/>
    <dgm:cxn modelId="{3C4DD20D-7D31-4C8A-BD5A-2CD7B9E96931}" type="presParOf" srcId="{D204FBC2-8562-4C87-8EA2-90FFAFEB3A18}" destId="{3AACE4BC-76FA-4C94-B146-1695BF9C984D}" srcOrd="0" destOrd="0" presId="urn:microsoft.com/office/officeart/2005/8/layout/hierarchy2"/>
    <dgm:cxn modelId="{0ADE9C02-793D-4A3B-94F5-A61041D6B858}" type="presParOf" srcId="{5F8901CD-5F99-4666-B4A3-7B79BD647F3F}" destId="{F71F95B2-48FB-4D8F-8757-151E80C305DB}" srcOrd="3" destOrd="0" presId="urn:microsoft.com/office/officeart/2005/8/layout/hierarchy2"/>
    <dgm:cxn modelId="{92966875-13F3-427D-80C8-3B824EA88248}" type="presParOf" srcId="{F71F95B2-48FB-4D8F-8757-151E80C305DB}" destId="{5355EA7D-4772-49CA-8C7A-0E5B66BBADFD}" srcOrd="0" destOrd="0" presId="urn:microsoft.com/office/officeart/2005/8/layout/hierarchy2"/>
    <dgm:cxn modelId="{DC7F7319-BE09-4F77-9BD5-C03D9EC60AC2}" type="presParOf" srcId="{F71F95B2-48FB-4D8F-8757-151E80C305DB}" destId="{A89FF06E-8543-4E18-962F-16693E335AF3}" srcOrd="1" destOrd="0" presId="urn:microsoft.com/office/officeart/2005/8/layout/hierarchy2"/>
    <dgm:cxn modelId="{D4077FCC-5389-4D2D-984A-F9EA7087EFC1}" type="presParOf" srcId="{5F8901CD-5F99-4666-B4A3-7B79BD647F3F}" destId="{03AA5F60-9E34-46A1-B492-DF62E975DE9A}" srcOrd="4" destOrd="0" presId="urn:microsoft.com/office/officeart/2005/8/layout/hierarchy2"/>
    <dgm:cxn modelId="{7830C2FF-262E-4C21-BF77-DF82670A7593}" type="presParOf" srcId="{03AA5F60-9E34-46A1-B492-DF62E975DE9A}" destId="{4EE838FE-D331-4F5C-9B4C-BA18EE3A5911}" srcOrd="0" destOrd="0" presId="urn:microsoft.com/office/officeart/2005/8/layout/hierarchy2"/>
    <dgm:cxn modelId="{249F062B-3993-45B1-8F71-3B24A1E1FD0C}" type="presParOf" srcId="{5F8901CD-5F99-4666-B4A3-7B79BD647F3F}" destId="{BD5FBEFD-EF90-44EA-BC51-9B7468DBCAC1}" srcOrd="5" destOrd="0" presId="urn:microsoft.com/office/officeart/2005/8/layout/hierarchy2"/>
    <dgm:cxn modelId="{4D80FCB4-A219-41F7-B187-2BED643D6FB3}" type="presParOf" srcId="{BD5FBEFD-EF90-44EA-BC51-9B7468DBCAC1}" destId="{A04E88E4-5C0A-4035-9B07-201D00F60380}" srcOrd="0" destOrd="0" presId="urn:microsoft.com/office/officeart/2005/8/layout/hierarchy2"/>
    <dgm:cxn modelId="{4A12B043-E43B-4004-8517-607B86656986}" type="presParOf" srcId="{BD5FBEFD-EF90-44EA-BC51-9B7468DBCAC1}" destId="{69793C58-829E-42DD-8D6F-B8078663EBA8}" srcOrd="1" destOrd="0" presId="urn:microsoft.com/office/officeart/2005/8/layout/hierarchy2"/>
    <dgm:cxn modelId="{F639F16A-D3C7-4DBD-9351-95E84439685F}" type="presParOf" srcId="{5F8901CD-5F99-4666-B4A3-7B79BD647F3F}" destId="{ACC87756-C00F-4976-98D3-8FCCE96F0894}" srcOrd="6" destOrd="0" presId="urn:microsoft.com/office/officeart/2005/8/layout/hierarchy2"/>
    <dgm:cxn modelId="{F6FA45A5-0559-4506-A215-80268CABCB25}" type="presParOf" srcId="{ACC87756-C00F-4976-98D3-8FCCE96F0894}" destId="{09DF1C3C-E0F0-4224-80E3-8ACA769DBC32}" srcOrd="0" destOrd="0" presId="urn:microsoft.com/office/officeart/2005/8/layout/hierarchy2"/>
    <dgm:cxn modelId="{AE8CACA9-1E76-45DF-8A62-2C3DBF959959}" type="presParOf" srcId="{5F8901CD-5F99-4666-B4A3-7B79BD647F3F}" destId="{C7BD36B9-BA75-4CCC-92EF-9EC78CDC30FA}" srcOrd="7" destOrd="0" presId="urn:microsoft.com/office/officeart/2005/8/layout/hierarchy2"/>
    <dgm:cxn modelId="{195F09F5-1AC8-46B2-88A6-20878E570E5F}" type="presParOf" srcId="{C7BD36B9-BA75-4CCC-92EF-9EC78CDC30FA}" destId="{2BEFAB80-F6C6-4A57-B443-D0B3E967BCF8}" srcOrd="0" destOrd="0" presId="urn:microsoft.com/office/officeart/2005/8/layout/hierarchy2"/>
    <dgm:cxn modelId="{CA117B14-BB1D-4542-8871-CCFC53BCBA00}" type="presParOf" srcId="{C7BD36B9-BA75-4CCC-92EF-9EC78CDC30FA}" destId="{6A36E4A2-8405-4A3F-AFA9-D2734FE21B79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A2946C-4DE1-4F0F-A4E6-4F2B86783618}" type="doc">
      <dgm:prSet loTypeId="urn:microsoft.com/office/officeart/2005/8/layout/hierarchy2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AE17BB1C-581E-4351-A4AB-9FFD6F4E86B4}">
      <dgm:prSet phldrT="[Text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/>
            <a:t>Based on security</a:t>
          </a:r>
          <a:endParaRPr lang="en-US" b="1" dirty="0"/>
        </a:p>
      </dgm:t>
    </dgm:pt>
    <dgm:pt modelId="{3BD5696F-5BCF-4442-8E26-AF4E6C19F0E9}" type="parTrans" cxnId="{5B32CF67-DC93-4CD1-88E7-1954D2C38A22}">
      <dgm:prSet/>
      <dgm:spPr/>
      <dgm:t>
        <a:bodyPr/>
        <a:lstStyle/>
        <a:p>
          <a:endParaRPr lang="en-US"/>
        </a:p>
      </dgm:t>
    </dgm:pt>
    <dgm:pt modelId="{0D97E067-FE33-475D-9A92-5C805117CE6C}" type="sibTrans" cxnId="{5B32CF67-DC93-4CD1-88E7-1954D2C38A22}">
      <dgm:prSet/>
      <dgm:spPr/>
      <dgm:t>
        <a:bodyPr/>
        <a:lstStyle/>
        <a:p>
          <a:endParaRPr lang="en-US"/>
        </a:p>
      </dgm:t>
    </dgm:pt>
    <dgm:pt modelId="{7692EDA4-06FA-499E-B37D-51CA70F47A85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Personal loans</a:t>
          </a:r>
          <a:endParaRPr lang="en-US" dirty="0"/>
        </a:p>
      </dgm:t>
    </dgm:pt>
    <dgm:pt modelId="{333063FA-313B-4751-B2A7-A96424B820D3}" type="parTrans" cxnId="{CB4BBF46-0ACC-440D-A42F-1252163E338B}">
      <dgm:prSet/>
      <dgm:spPr/>
      <dgm:t>
        <a:bodyPr/>
        <a:lstStyle/>
        <a:p>
          <a:endParaRPr lang="en-US"/>
        </a:p>
      </dgm:t>
    </dgm:pt>
    <dgm:pt modelId="{64030722-D6EE-4B55-A91B-283031FD86CA}" type="sibTrans" cxnId="{CB4BBF46-0ACC-440D-A42F-1252163E338B}">
      <dgm:prSet/>
      <dgm:spPr/>
      <dgm:t>
        <a:bodyPr/>
        <a:lstStyle/>
        <a:p>
          <a:endParaRPr lang="en-US"/>
        </a:p>
      </dgm:t>
    </dgm:pt>
    <dgm:pt modelId="{1DF5B5DA-15D1-48C9-8078-93C6870225E1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Collateral loans</a:t>
          </a:r>
          <a:endParaRPr lang="en-US" dirty="0"/>
        </a:p>
      </dgm:t>
    </dgm:pt>
    <dgm:pt modelId="{E2262F82-F566-4B65-940E-B7AB5E2ED903}" type="parTrans" cxnId="{D7B4971F-40AF-4E27-8795-D37955D88EBB}">
      <dgm:prSet/>
      <dgm:spPr/>
      <dgm:t>
        <a:bodyPr/>
        <a:lstStyle/>
        <a:p>
          <a:endParaRPr lang="en-US"/>
        </a:p>
      </dgm:t>
    </dgm:pt>
    <dgm:pt modelId="{8308A72C-9AE6-46A7-8A5F-5D513ED0A574}" type="sibTrans" cxnId="{D7B4971F-40AF-4E27-8795-D37955D88EBB}">
      <dgm:prSet/>
      <dgm:spPr/>
      <dgm:t>
        <a:bodyPr/>
        <a:lstStyle/>
        <a:p>
          <a:endParaRPr lang="en-US"/>
        </a:p>
      </dgm:t>
    </dgm:pt>
    <dgm:pt modelId="{2459314E-E7D8-4FD2-8C85-6D0C2EF99E3F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Chattel loan</a:t>
          </a:r>
          <a:endParaRPr lang="en-US" dirty="0"/>
        </a:p>
      </dgm:t>
    </dgm:pt>
    <dgm:pt modelId="{913189EF-7AC3-478E-B24F-66C7E49611AC}" type="parTrans" cxnId="{95603CAA-67A1-4B1D-83F3-71FB24039AD6}">
      <dgm:prSet/>
      <dgm:spPr/>
      <dgm:t>
        <a:bodyPr/>
        <a:lstStyle/>
        <a:p>
          <a:endParaRPr lang="en-US"/>
        </a:p>
      </dgm:t>
    </dgm:pt>
    <dgm:pt modelId="{12FDB0BD-6D6C-468D-8A65-0BFD7863C30D}" type="sibTrans" cxnId="{95603CAA-67A1-4B1D-83F3-71FB24039AD6}">
      <dgm:prSet/>
      <dgm:spPr/>
      <dgm:t>
        <a:bodyPr/>
        <a:lstStyle/>
        <a:p>
          <a:endParaRPr lang="en-US"/>
        </a:p>
      </dgm:t>
    </dgm:pt>
    <dgm:pt modelId="{B149D85D-2C2D-400B-A3F6-814F58CF2A0B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mortgage </a:t>
          </a:r>
          <a:endParaRPr lang="en-US" dirty="0"/>
        </a:p>
      </dgm:t>
    </dgm:pt>
    <dgm:pt modelId="{FCA4D62F-F157-4EBD-ABF4-7EC14BA8BC67}" type="parTrans" cxnId="{58BD391E-231F-458A-9393-9C04C952BC52}">
      <dgm:prSet/>
      <dgm:spPr/>
      <dgm:t>
        <a:bodyPr/>
        <a:lstStyle/>
        <a:p>
          <a:endParaRPr lang="en-US"/>
        </a:p>
      </dgm:t>
    </dgm:pt>
    <dgm:pt modelId="{B6EC5770-F6C8-4123-B7F3-273C9D12E4D1}" type="sibTrans" cxnId="{58BD391E-231F-458A-9393-9C04C952BC52}">
      <dgm:prSet/>
      <dgm:spPr/>
      <dgm:t>
        <a:bodyPr/>
        <a:lstStyle/>
        <a:p>
          <a:endParaRPr lang="en-US"/>
        </a:p>
      </dgm:t>
    </dgm:pt>
    <dgm:pt modelId="{04358295-F722-4DCC-B8C5-637ECFB6884A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dirty="0" smtClean="0"/>
            <a:t>Hypothecated loan</a:t>
          </a:r>
          <a:endParaRPr lang="en-US" dirty="0"/>
        </a:p>
      </dgm:t>
    </dgm:pt>
    <dgm:pt modelId="{A997200F-FA58-4B7E-8FF9-8153E7D945A8}" type="parTrans" cxnId="{E6EBB55C-34C2-464A-9F57-E69897D92F15}">
      <dgm:prSet/>
      <dgm:spPr/>
      <dgm:t>
        <a:bodyPr/>
        <a:lstStyle/>
        <a:p>
          <a:endParaRPr lang="en-US"/>
        </a:p>
      </dgm:t>
    </dgm:pt>
    <dgm:pt modelId="{BB7AFD15-F3D7-4B72-B056-0E12FDA876D3}" type="sibTrans" cxnId="{E6EBB55C-34C2-464A-9F57-E69897D92F15}">
      <dgm:prSet/>
      <dgm:spPr/>
      <dgm:t>
        <a:bodyPr/>
        <a:lstStyle/>
        <a:p>
          <a:endParaRPr lang="en-US"/>
        </a:p>
      </dgm:t>
    </dgm:pt>
    <dgm:pt modelId="{4B56384B-FD0C-4A62-9A0F-BD7EDE6164FB}" type="pres">
      <dgm:prSet presAssocID="{3AA2946C-4DE1-4F0F-A4E6-4F2B8678361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29FD6-2C1F-4C07-84A6-A4A1B7E2C831}" type="pres">
      <dgm:prSet presAssocID="{AE17BB1C-581E-4351-A4AB-9FFD6F4E86B4}" presName="root1" presStyleCnt="0"/>
      <dgm:spPr/>
    </dgm:pt>
    <dgm:pt modelId="{FCB47CA3-CFB9-45FE-97E5-BBAF1DAE4176}" type="pres">
      <dgm:prSet presAssocID="{AE17BB1C-581E-4351-A4AB-9FFD6F4E86B4}" presName="LevelOneTextNode" presStyleLbl="node0" presStyleIdx="0" presStyleCnt="1" custScaleX="182217" custScaleY="191893" custLinFactNeighborX="-48055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901CD-5F99-4666-B4A3-7B79BD647F3F}" type="pres">
      <dgm:prSet presAssocID="{AE17BB1C-581E-4351-A4AB-9FFD6F4E86B4}" presName="level2hierChild" presStyleCnt="0"/>
      <dgm:spPr/>
    </dgm:pt>
    <dgm:pt modelId="{87A1BCF1-F19D-411C-8C09-E677B97972EE}" type="pres">
      <dgm:prSet presAssocID="{333063FA-313B-4751-B2A7-A96424B820D3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C76D7C8-46AF-4045-8501-9F428748DDC0}" type="pres">
      <dgm:prSet presAssocID="{333063FA-313B-4751-B2A7-A96424B820D3}" presName="connTx" presStyleLbl="parChTrans1D2" presStyleIdx="0" presStyleCnt="5"/>
      <dgm:spPr/>
      <dgm:t>
        <a:bodyPr/>
        <a:lstStyle/>
        <a:p>
          <a:endParaRPr lang="en-US"/>
        </a:p>
      </dgm:t>
    </dgm:pt>
    <dgm:pt modelId="{38BCB76F-DDCC-4DE5-8A97-53ADE64C91C9}" type="pres">
      <dgm:prSet presAssocID="{7692EDA4-06FA-499E-B37D-51CA70F47A85}" presName="root2" presStyleCnt="0"/>
      <dgm:spPr/>
    </dgm:pt>
    <dgm:pt modelId="{2BA4D36D-6AA0-4CA2-88A7-2B863F5D920A}" type="pres">
      <dgm:prSet presAssocID="{7692EDA4-06FA-499E-B37D-51CA70F47A85}" presName="LevelTwoTextNode" presStyleLbl="node2" presStyleIdx="0" presStyleCnt="5" custScaleX="180759" custLinFactNeighborX="1105" custLinFactNeighborY="272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7942C8-9666-4B3A-8070-B6D9B2C4873D}" type="pres">
      <dgm:prSet presAssocID="{7692EDA4-06FA-499E-B37D-51CA70F47A85}" presName="level3hierChild" presStyleCnt="0"/>
      <dgm:spPr/>
    </dgm:pt>
    <dgm:pt modelId="{D204FBC2-8562-4C87-8EA2-90FFAFEB3A18}" type="pres">
      <dgm:prSet presAssocID="{E2262F82-F566-4B65-940E-B7AB5E2ED903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3AACE4BC-76FA-4C94-B146-1695BF9C984D}" type="pres">
      <dgm:prSet presAssocID="{E2262F82-F566-4B65-940E-B7AB5E2ED903}" presName="connTx" presStyleLbl="parChTrans1D2" presStyleIdx="1" presStyleCnt="5"/>
      <dgm:spPr/>
      <dgm:t>
        <a:bodyPr/>
        <a:lstStyle/>
        <a:p>
          <a:endParaRPr lang="en-US"/>
        </a:p>
      </dgm:t>
    </dgm:pt>
    <dgm:pt modelId="{F71F95B2-48FB-4D8F-8757-151E80C305DB}" type="pres">
      <dgm:prSet presAssocID="{1DF5B5DA-15D1-48C9-8078-93C6870225E1}" presName="root2" presStyleCnt="0"/>
      <dgm:spPr/>
    </dgm:pt>
    <dgm:pt modelId="{5355EA7D-4772-49CA-8C7A-0E5B66BBADFD}" type="pres">
      <dgm:prSet presAssocID="{1DF5B5DA-15D1-48C9-8078-93C6870225E1}" presName="LevelTwoTextNode" presStyleLbl="node2" presStyleIdx="1" presStyleCnt="5" custScaleX="1807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9FF06E-8543-4E18-962F-16693E335AF3}" type="pres">
      <dgm:prSet presAssocID="{1DF5B5DA-15D1-48C9-8078-93C6870225E1}" presName="level3hierChild" presStyleCnt="0"/>
      <dgm:spPr/>
    </dgm:pt>
    <dgm:pt modelId="{03AA5F60-9E34-46A1-B492-DF62E975DE9A}" type="pres">
      <dgm:prSet presAssocID="{913189EF-7AC3-478E-B24F-66C7E49611AC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4EE838FE-D331-4F5C-9B4C-BA18EE3A5911}" type="pres">
      <dgm:prSet presAssocID="{913189EF-7AC3-478E-B24F-66C7E49611AC}" presName="connTx" presStyleLbl="parChTrans1D2" presStyleIdx="2" presStyleCnt="5"/>
      <dgm:spPr/>
      <dgm:t>
        <a:bodyPr/>
        <a:lstStyle/>
        <a:p>
          <a:endParaRPr lang="en-US"/>
        </a:p>
      </dgm:t>
    </dgm:pt>
    <dgm:pt modelId="{BD5FBEFD-EF90-44EA-BC51-9B7468DBCAC1}" type="pres">
      <dgm:prSet presAssocID="{2459314E-E7D8-4FD2-8C85-6D0C2EF99E3F}" presName="root2" presStyleCnt="0"/>
      <dgm:spPr/>
    </dgm:pt>
    <dgm:pt modelId="{A04E88E4-5C0A-4035-9B07-201D00F60380}" type="pres">
      <dgm:prSet presAssocID="{2459314E-E7D8-4FD2-8C85-6D0C2EF99E3F}" presName="LevelTwoTextNode" presStyleLbl="node2" presStyleIdx="2" presStyleCnt="5" custScaleX="184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793C58-829E-42DD-8D6F-B8078663EBA8}" type="pres">
      <dgm:prSet presAssocID="{2459314E-E7D8-4FD2-8C85-6D0C2EF99E3F}" presName="level3hierChild" presStyleCnt="0"/>
      <dgm:spPr/>
    </dgm:pt>
    <dgm:pt modelId="{A145ACFF-9124-46E5-B5DE-1315771C8F1F}" type="pres">
      <dgm:prSet presAssocID="{FCA4D62F-F157-4EBD-ABF4-7EC14BA8BC67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2949D42A-40FF-424D-9594-7AAC57C416F5}" type="pres">
      <dgm:prSet presAssocID="{FCA4D62F-F157-4EBD-ABF4-7EC14BA8BC67}" presName="connTx" presStyleLbl="parChTrans1D2" presStyleIdx="3" presStyleCnt="5"/>
      <dgm:spPr/>
      <dgm:t>
        <a:bodyPr/>
        <a:lstStyle/>
        <a:p>
          <a:endParaRPr lang="en-US"/>
        </a:p>
      </dgm:t>
    </dgm:pt>
    <dgm:pt modelId="{AA310780-059D-4D3D-BBC3-FD693C22460C}" type="pres">
      <dgm:prSet presAssocID="{B149D85D-2C2D-400B-A3F6-814F58CF2A0B}" presName="root2" presStyleCnt="0"/>
      <dgm:spPr/>
    </dgm:pt>
    <dgm:pt modelId="{55220C12-4F6C-4863-8FB0-1ED8A0534430}" type="pres">
      <dgm:prSet presAssocID="{B149D85D-2C2D-400B-A3F6-814F58CF2A0B}" presName="LevelTwoTextNode" presStyleLbl="node2" presStyleIdx="3" presStyleCnt="5" custScaleX="184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B11C431-D524-40DB-A469-65DA6918E27E}" type="pres">
      <dgm:prSet presAssocID="{B149D85D-2C2D-400B-A3F6-814F58CF2A0B}" presName="level3hierChild" presStyleCnt="0"/>
      <dgm:spPr/>
    </dgm:pt>
    <dgm:pt modelId="{AB778BDC-31B0-4613-BDF9-3BBF5D1D6DA2}" type="pres">
      <dgm:prSet presAssocID="{A997200F-FA58-4B7E-8FF9-8153E7D945A8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67DA9C4D-23FE-4E5B-BF67-EF3B17D9C70D}" type="pres">
      <dgm:prSet presAssocID="{A997200F-FA58-4B7E-8FF9-8153E7D945A8}" presName="connTx" presStyleLbl="parChTrans1D2" presStyleIdx="4" presStyleCnt="5"/>
      <dgm:spPr/>
      <dgm:t>
        <a:bodyPr/>
        <a:lstStyle/>
        <a:p>
          <a:endParaRPr lang="en-US"/>
        </a:p>
      </dgm:t>
    </dgm:pt>
    <dgm:pt modelId="{EA6EF052-8818-40B0-9A91-83E6BFB95124}" type="pres">
      <dgm:prSet presAssocID="{04358295-F722-4DCC-B8C5-637ECFB6884A}" presName="root2" presStyleCnt="0"/>
      <dgm:spPr/>
    </dgm:pt>
    <dgm:pt modelId="{3E474C91-90DD-4698-AFD1-96F27118090F}" type="pres">
      <dgm:prSet presAssocID="{04358295-F722-4DCC-B8C5-637ECFB6884A}" presName="LevelTwoTextNode" presStyleLbl="node2" presStyleIdx="4" presStyleCnt="5" custScaleX="184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432E19-AB69-43EE-8B6F-59100952B718}" type="pres">
      <dgm:prSet presAssocID="{04358295-F722-4DCC-B8C5-637ECFB6884A}" presName="level3hierChild" presStyleCnt="0"/>
      <dgm:spPr/>
    </dgm:pt>
  </dgm:ptLst>
  <dgm:cxnLst>
    <dgm:cxn modelId="{77D5C6FB-57F8-4A34-98E6-03CEF560E28C}" type="presOf" srcId="{04358295-F722-4DCC-B8C5-637ECFB6884A}" destId="{3E474C91-90DD-4698-AFD1-96F27118090F}" srcOrd="0" destOrd="0" presId="urn:microsoft.com/office/officeart/2005/8/layout/hierarchy2"/>
    <dgm:cxn modelId="{741814EB-A3F4-408E-9236-CC23AC14652A}" type="presOf" srcId="{333063FA-313B-4751-B2A7-A96424B820D3}" destId="{87A1BCF1-F19D-411C-8C09-E677B97972EE}" srcOrd="0" destOrd="0" presId="urn:microsoft.com/office/officeart/2005/8/layout/hierarchy2"/>
    <dgm:cxn modelId="{1B86EF6C-0AF1-4607-B4A8-8E23A6211E0D}" type="presOf" srcId="{913189EF-7AC3-478E-B24F-66C7E49611AC}" destId="{4EE838FE-D331-4F5C-9B4C-BA18EE3A5911}" srcOrd="1" destOrd="0" presId="urn:microsoft.com/office/officeart/2005/8/layout/hierarchy2"/>
    <dgm:cxn modelId="{CAE03998-D92F-487D-829C-1EFFB16C308A}" type="presOf" srcId="{3AA2946C-4DE1-4F0F-A4E6-4F2B86783618}" destId="{4B56384B-FD0C-4A62-9A0F-BD7EDE6164FB}" srcOrd="0" destOrd="0" presId="urn:microsoft.com/office/officeart/2005/8/layout/hierarchy2"/>
    <dgm:cxn modelId="{58BD391E-231F-458A-9393-9C04C952BC52}" srcId="{AE17BB1C-581E-4351-A4AB-9FFD6F4E86B4}" destId="{B149D85D-2C2D-400B-A3F6-814F58CF2A0B}" srcOrd="3" destOrd="0" parTransId="{FCA4D62F-F157-4EBD-ABF4-7EC14BA8BC67}" sibTransId="{B6EC5770-F6C8-4123-B7F3-273C9D12E4D1}"/>
    <dgm:cxn modelId="{C7B6397D-E308-42C3-90F2-9ADA4AC6FA1D}" type="presOf" srcId="{7692EDA4-06FA-499E-B37D-51CA70F47A85}" destId="{2BA4D36D-6AA0-4CA2-88A7-2B863F5D920A}" srcOrd="0" destOrd="0" presId="urn:microsoft.com/office/officeart/2005/8/layout/hierarchy2"/>
    <dgm:cxn modelId="{9EC398F2-6D0F-458C-A2FE-50341777C824}" type="presOf" srcId="{333063FA-313B-4751-B2A7-A96424B820D3}" destId="{FC76D7C8-46AF-4045-8501-9F428748DDC0}" srcOrd="1" destOrd="0" presId="urn:microsoft.com/office/officeart/2005/8/layout/hierarchy2"/>
    <dgm:cxn modelId="{95603CAA-67A1-4B1D-83F3-71FB24039AD6}" srcId="{AE17BB1C-581E-4351-A4AB-9FFD6F4E86B4}" destId="{2459314E-E7D8-4FD2-8C85-6D0C2EF99E3F}" srcOrd="2" destOrd="0" parTransId="{913189EF-7AC3-478E-B24F-66C7E49611AC}" sibTransId="{12FDB0BD-6D6C-468D-8A65-0BFD7863C30D}"/>
    <dgm:cxn modelId="{66DCA6BD-FEB6-4775-91DB-569E0653C88E}" type="presOf" srcId="{A997200F-FA58-4B7E-8FF9-8153E7D945A8}" destId="{AB778BDC-31B0-4613-BDF9-3BBF5D1D6DA2}" srcOrd="0" destOrd="0" presId="urn:microsoft.com/office/officeart/2005/8/layout/hierarchy2"/>
    <dgm:cxn modelId="{A38B8976-806D-4F7B-9D8D-84BC4569345F}" type="presOf" srcId="{913189EF-7AC3-478E-B24F-66C7E49611AC}" destId="{03AA5F60-9E34-46A1-B492-DF62E975DE9A}" srcOrd="0" destOrd="0" presId="urn:microsoft.com/office/officeart/2005/8/layout/hierarchy2"/>
    <dgm:cxn modelId="{E6EBB55C-34C2-464A-9F57-E69897D92F15}" srcId="{AE17BB1C-581E-4351-A4AB-9FFD6F4E86B4}" destId="{04358295-F722-4DCC-B8C5-637ECFB6884A}" srcOrd="4" destOrd="0" parTransId="{A997200F-FA58-4B7E-8FF9-8153E7D945A8}" sibTransId="{BB7AFD15-F3D7-4B72-B056-0E12FDA876D3}"/>
    <dgm:cxn modelId="{D7B4971F-40AF-4E27-8795-D37955D88EBB}" srcId="{AE17BB1C-581E-4351-A4AB-9FFD6F4E86B4}" destId="{1DF5B5DA-15D1-48C9-8078-93C6870225E1}" srcOrd="1" destOrd="0" parTransId="{E2262F82-F566-4B65-940E-B7AB5E2ED903}" sibTransId="{8308A72C-9AE6-46A7-8A5F-5D513ED0A574}"/>
    <dgm:cxn modelId="{2A345F37-8D1B-45E9-A8A2-6DA7DEE09C18}" type="presOf" srcId="{E2262F82-F566-4B65-940E-B7AB5E2ED903}" destId="{D204FBC2-8562-4C87-8EA2-90FFAFEB3A18}" srcOrd="0" destOrd="0" presId="urn:microsoft.com/office/officeart/2005/8/layout/hierarchy2"/>
    <dgm:cxn modelId="{98802DC9-53F5-4D60-9535-F380674375AA}" type="presOf" srcId="{AE17BB1C-581E-4351-A4AB-9FFD6F4E86B4}" destId="{FCB47CA3-CFB9-45FE-97E5-BBAF1DAE4176}" srcOrd="0" destOrd="0" presId="urn:microsoft.com/office/officeart/2005/8/layout/hierarchy2"/>
    <dgm:cxn modelId="{2CA02BBD-7714-4023-950F-2BEECF130E10}" type="presOf" srcId="{A997200F-FA58-4B7E-8FF9-8153E7D945A8}" destId="{67DA9C4D-23FE-4E5B-BF67-EF3B17D9C70D}" srcOrd="1" destOrd="0" presId="urn:microsoft.com/office/officeart/2005/8/layout/hierarchy2"/>
    <dgm:cxn modelId="{D285C59D-4166-4F3A-B497-54A950511E21}" type="presOf" srcId="{FCA4D62F-F157-4EBD-ABF4-7EC14BA8BC67}" destId="{2949D42A-40FF-424D-9594-7AAC57C416F5}" srcOrd="1" destOrd="0" presId="urn:microsoft.com/office/officeart/2005/8/layout/hierarchy2"/>
    <dgm:cxn modelId="{B38C50C0-DD1E-440E-90B7-8A59BD73B95A}" type="presOf" srcId="{1DF5B5DA-15D1-48C9-8078-93C6870225E1}" destId="{5355EA7D-4772-49CA-8C7A-0E5B66BBADFD}" srcOrd="0" destOrd="0" presId="urn:microsoft.com/office/officeart/2005/8/layout/hierarchy2"/>
    <dgm:cxn modelId="{79613A62-3FA3-478D-A11B-73DDADB7080D}" type="presOf" srcId="{B149D85D-2C2D-400B-A3F6-814F58CF2A0B}" destId="{55220C12-4F6C-4863-8FB0-1ED8A0534430}" srcOrd="0" destOrd="0" presId="urn:microsoft.com/office/officeart/2005/8/layout/hierarchy2"/>
    <dgm:cxn modelId="{960946ED-3291-4840-8C86-C593F340AE34}" type="presOf" srcId="{E2262F82-F566-4B65-940E-B7AB5E2ED903}" destId="{3AACE4BC-76FA-4C94-B146-1695BF9C984D}" srcOrd="1" destOrd="0" presId="urn:microsoft.com/office/officeart/2005/8/layout/hierarchy2"/>
    <dgm:cxn modelId="{CB4BBF46-0ACC-440D-A42F-1252163E338B}" srcId="{AE17BB1C-581E-4351-A4AB-9FFD6F4E86B4}" destId="{7692EDA4-06FA-499E-B37D-51CA70F47A85}" srcOrd="0" destOrd="0" parTransId="{333063FA-313B-4751-B2A7-A96424B820D3}" sibTransId="{64030722-D6EE-4B55-A91B-283031FD86CA}"/>
    <dgm:cxn modelId="{C379E5BD-49FD-4BC4-8510-DCB6C8BCD3E7}" type="presOf" srcId="{FCA4D62F-F157-4EBD-ABF4-7EC14BA8BC67}" destId="{A145ACFF-9124-46E5-B5DE-1315771C8F1F}" srcOrd="0" destOrd="0" presId="urn:microsoft.com/office/officeart/2005/8/layout/hierarchy2"/>
    <dgm:cxn modelId="{4C37B4E5-E5CC-48CA-96BF-8A4955404462}" type="presOf" srcId="{2459314E-E7D8-4FD2-8C85-6D0C2EF99E3F}" destId="{A04E88E4-5C0A-4035-9B07-201D00F60380}" srcOrd="0" destOrd="0" presId="urn:microsoft.com/office/officeart/2005/8/layout/hierarchy2"/>
    <dgm:cxn modelId="{5B32CF67-DC93-4CD1-88E7-1954D2C38A22}" srcId="{3AA2946C-4DE1-4F0F-A4E6-4F2B86783618}" destId="{AE17BB1C-581E-4351-A4AB-9FFD6F4E86B4}" srcOrd="0" destOrd="0" parTransId="{3BD5696F-5BCF-4442-8E26-AF4E6C19F0E9}" sibTransId="{0D97E067-FE33-475D-9A92-5C805117CE6C}"/>
    <dgm:cxn modelId="{5618B69A-3743-49C5-8580-C11395BD3271}" type="presParOf" srcId="{4B56384B-FD0C-4A62-9A0F-BD7EDE6164FB}" destId="{4F629FD6-2C1F-4C07-84A6-A4A1B7E2C831}" srcOrd="0" destOrd="0" presId="urn:microsoft.com/office/officeart/2005/8/layout/hierarchy2"/>
    <dgm:cxn modelId="{FFB47492-F797-4A92-9392-3E0689AA7F83}" type="presParOf" srcId="{4F629FD6-2C1F-4C07-84A6-A4A1B7E2C831}" destId="{FCB47CA3-CFB9-45FE-97E5-BBAF1DAE4176}" srcOrd="0" destOrd="0" presId="urn:microsoft.com/office/officeart/2005/8/layout/hierarchy2"/>
    <dgm:cxn modelId="{7EAE97B2-DFA2-4A1B-B471-855D9C04CA82}" type="presParOf" srcId="{4F629FD6-2C1F-4C07-84A6-A4A1B7E2C831}" destId="{5F8901CD-5F99-4666-B4A3-7B79BD647F3F}" srcOrd="1" destOrd="0" presId="urn:microsoft.com/office/officeart/2005/8/layout/hierarchy2"/>
    <dgm:cxn modelId="{CD1C2757-4954-49D0-B163-F5ED63A879B4}" type="presParOf" srcId="{5F8901CD-5F99-4666-B4A3-7B79BD647F3F}" destId="{87A1BCF1-F19D-411C-8C09-E677B97972EE}" srcOrd="0" destOrd="0" presId="urn:microsoft.com/office/officeart/2005/8/layout/hierarchy2"/>
    <dgm:cxn modelId="{8D1A248C-E060-4A2C-949C-2EDCAECDD7BD}" type="presParOf" srcId="{87A1BCF1-F19D-411C-8C09-E677B97972EE}" destId="{FC76D7C8-46AF-4045-8501-9F428748DDC0}" srcOrd="0" destOrd="0" presId="urn:microsoft.com/office/officeart/2005/8/layout/hierarchy2"/>
    <dgm:cxn modelId="{F271CBB1-F548-4E52-B559-AC432D95C5B4}" type="presParOf" srcId="{5F8901CD-5F99-4666-B4A3-7B79BD647F3F}" destId="{38BCB76F-DDCC-4DE5-8A97-53ADE64C91C9}" srcOrd="1" destOrd="0" presId="urn:microsoft.com/office/officeart/2005/8/layout/hierarchy2"/>
    <dgm:cxn modelId="{6DB25E08-5EAE-401F-9905-6067996D2DA4}" type="presParOf" srcId="{38BCB76F-DDCC-4DE5-8A97-53ADE64C91C9}" destId="{2BA4D36D-6AA0-4CA2-88A7-2B863F5D920A}" srcOrd="0" destOrd="0" presId="urn:microsoft.com/office/officeart/2005/8/layout/hierarchy2"/>
    <dgm:cxn modelId="{106C4F38-C1C4-4AE8-B2E2-18B2D5BB448B}" type="presParOf" srcId="{38BCB76F-DDCC-4DE5-8A97-53ADE64C91C9}" destId="{967942C8-9666-4B3A-8070-B6D9B2C4873D}" srcOrd="1" destOrd="0" presId="urn:microsoft.com/office/officeart/2005/8/layout/hierarchy2"/>
    <dgm:cxn modelId="{421B8CDC-7513-4372-9C35-CF27997B2023}" type="presParOf" srcId="{5F8901CD-5F99-4666-B4A3-7B79BD647F3F}" destId="{D204FBC2-8562-4C87-8EA2-90FFAFEB3A18}" srcOrd="2" destOrd="0" presId="urn:microsoft.com/office/officeart/2005/8/layout/hierarchy2"/>
    <dgm:cxn modelId="{13634AC7-111E-43FD-B6B4-BE7A0ECC55B8}" type="presParOf" srcId="{D204FBC2-8562-4C87-8EA2-90FFAFEB3A18}" destId="{3AACE4BC-76FA-4C94-B146-1695BF9C984D}" srcOrd="0" destOrd="0" presId="urn:microsoft.com/office/officeart/2005/8/layout/hierarchy2"/>
    <dgm:cxn modelId="{55A2D5FC-6154-4BBC-8FB7-558B5CBB1582}" type="presParOf" srcId="{5F8901CD-5F99-4666-B4A3-7B79BD647F3F}" destId="{F71F95B2-48FB-4D8F-8757-151E80C305DB}" srcOrd="3" destOrd="0" presId="urn:microsoft.com/office/officeart/2005/8/layout/hierarchy2"/>
    <dgm:cxn modelId="{BA1CECE4-FC03-4CB0-AB27-BDF96CD5B03F}" type="presParOf" srcId="{F71F95B2-48FB-4D8F-8757-151E80C305DB}" destId="{5355EA7D-4772-49CA-8C7A-0E5B66BBADFD}" srcOrd="0" destOrd="0" presId="urn:microsoft.com/office/officeart/2005/8/layout/hierarchy2"/>
    <dgm:cxn modelId="{CE367A2E-0E65-487E-980C-63337D156280}" type="presParOf" srcId="{F71F95B2-48FB-4D8F-8757-151E80C305DB}" destId="{A89FF06E-8543-4E18-962F-16693E335AF3}" srcOrd="1" destOrd="0" presId="urn:microsoft.com/office/officeart/2005/8/layout/hierarchy2"/>
    <dgm:cxn modelId="{29F1DBFE-6407-4D75-9704-AECF4959FD2E}" type="presParOf" srcId="{5F8901CD-5F99-4666-B4A3-7B79BD647F3F}" destId="{03AA5F60-9E34-46A1-B492-DF62E975DE9A}" srcOrd="4" destOrd="0" presId="urn:microsoft.com/office/officeart/2005/8/layout/hierarchy2"/>
    <dgm:cxn modelId="{D437EBE0-1286-4968-8776-95EFC56BC889}" type="presParOf" srcId="{03AA5F60-9E34-46A1-B492-DF62E975DE9A}" destId="{4EE838FE-D331-4F5C-9B4C-BA18EE3A5911}" srcOrd="0" destOrd="0" presId="urn:microsoft.com/office/officeart/2005/8/layout/hierarchy2"/>
    <dgm:cxn modelId="{4E0A7E73-316C-4D07-B1A6-7480385157FA}" type="presParOf" srcId="{5F8901CD-5F99-4666-B4A3-7B79BD647F3F}" destId="{BD5FBEFD-EF90-44EA-BC51-9B7468DBCAC1}" srcOrd="5" destOrd="0" presId="urn:microsoft.com/office/officeart/2005/8/layout/hierarchy2"/>
    <dgm:cxn modelId="{14E8BA2D-96F0-45DC-99E9-5503F3BA8287}" type="presParOf" srcId="{BD5FBEFD-EF90-44EA-BC51-9B7468DBCAC1}" destId="{A04E88E4-5C0A-4035-9B07-201D00F60380}" srcOrd="0" destOrd="0" presId="urn:microsoft.com/office/officeart/2005/8/layout/hierarchy2"/>
    <dgm:cxn modelId="{8D698C7B-6D88-436B-A3CD-317940386F75}" type="presParOf" srcId="{BD5FBEFD-EF90-44EA-BC51-9B7468DBCAC1}" destId="{69793C58-829E-42DD-8D6F-B8078663EBA8}" srcOrd="1" destOrd="0" presId="urn:microsoft.com/office/officeart/2005/8/layout/hierarchy2"/>
    <dgm:cxn modelId="{30782959-149B-4BC9-A9E3-FA1C783B56D5}" type="presParOf" srcId="{5F8901CD-5F99-4666-B4A3-7B79BD647F3F}" destId="{A145ACFF-9124-46E5-B5DE-1315771C8F1F}" srcOrd="6" destOrd="0" presId="urn:microsoft.com/office/officeart/2005/8/layout/hierarchy2"/>
    <dgm:cxn modelId="{CC0224BB-B89E-4B32-B5A3-DAE0121B2B55}" type="presParOf" srcId="{A145ACFF-9124-46E5-B5DE-1315771C8F1F}" destId="{2949D42A-40FF-424D-9594-7AAC57C416F5}" srcOrd="0" destOrd="0" presId="urn:microsoft.com/office/officeart/2005/8/layout/hierarchy2"/>
    <dgm:cxn modelId="{64C6477E-0DAE-4E58-8441-56648F304BEB}" type="presParOf" srcId="{5F8901CD-5F99-4666-B4A3-7B79BD647F3F}" destId="{AA310780-059D-4D3D-BBC3-FD693C22460C}" srcOrd="7" destOrd="0" presId="urn:microsoft.com/office/officeart/2005/8/layout/hierarchy2"/>
    <dgm:cxn modelId="{D636C759-C11A-4074-B751-F3536EDCD076}" type="presParOf" srcId="{AA310780-059D-4D3D-BBC3-FD693C22460C}" destId="{55220C12-4F6C-4863-8FB0-1ED8A0534430}" srcOrd="0" destOrd="0" presId="urn:microsoft.com/office/officeart/2005/8/layout/hierarchy2"/>
    <dgm:cxn modelId="{0265E21B-1308-4336-826B-94671EF5D54B}" type="presParOf" srcId="{AA310780-059D-4D3D-BBC3-FD693C22460C}" destId="{9B11C431-D524-40DB-A469-65DA6918E27E}" srcOrd="1" destOrd="0" presId="urn:microsoft.com/office/officeart/2005/8/layout/hierarchy2"/>
    <dgm:cxn modelId="{92F558B6-2917-40F2-8753-33E96E1E21F9}" type="presParOf" srcId="{5F8901CD-5F99-4666-B4A3-7B79BD647F3F}" destId="{AB778BDC-31B0-4613-BDF9-3BBF5D1D6DA2}" srcOrd="8" destOrd="0" presId="urn:microsoft.com/office/officeart/2005/8/layout/hierarchy2"/>
    <dgm:cxn modelId="{DFD22956-7E9B-42DB-9F88-E6943302DE6D}" type="presParOf" srcId="{AB778BDC-31B0-4613-BDF9-3BBF5D1D6DA2}" destId="{67DA9C4D-23FE-4E5B-BF67-EF3B17D9C70D}" srcOrd="0" destOrd="0" presId="urn:microsoft.com/office/officeart/2005/8/layout/hierarchy2"/>
    <dgm:cxn modelId="{D759CB35-D5CA-4FBB-A923-A317547F1771}" type="presParOf" srcId="{5F8901CD-5F99-4666-B4A3-7B79BD647F3F}" destId="{EA6EF052-8818-40B0-9A91-83E6BFB95124}" srcOrd="9" destOrd="0" presId="urn:microsoft.com/office/officeart/2005/8/layout/hierarchy2"/>
    <dgm:cxn modelId="{5464C668-1C75-46D4-8522-0EAA3FCB0295}" type="presParOf" srcId="{EA6EF052-8818-40B0-9A91-83E6BFB95124}" destId="{3E474C91-90DD-4698-AFD1-96F27118090F}" srcOrd="0" destOrd="0" presId="urn:microsoft.com/office/officeart/2005/8/layout/hierarchy2"/>
    <dgm:cxn modelId="{D452F21E-812A-451D-81F5-CF1A843D2BF7}" type="presParOf" srcId="{EA6EF052-8818-40B0-9A91-83E6BFB95124}" destId="{AC432E19-AB69-43EE-8B6F-59100952B71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AA2946C-4DE1-4F0F-A4E6-4F2B86783618}" type="doc">
      <dgm:prSet loTypeId="urn:microsoft.com/office/officeart/2005/8/layout/hierarchy2" loCatId="hierarchy" qsTypeId="urn:microsoft.com/office/officeart/2005/8/quickstyle/simple2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AE17BB1C-581E-4351-A4AB-9FFD6F4E86B4}">
      <dgm:prSet phldrT="[Text]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b="1" dirty="0" smtClean="0"/>
            <a:t>Lender’s Classification</a:t>
          </a:r>
          <a:endParaRPr lang="en-US" b="1" dirty="0"/>
        </a:p>
      </dgm:t>
    </dgm:pt>
    <dgm:pt modelId="{3BD5696F-5BCF-4442-8E26-AF4E6C19F0E9}" type="parTrans" cxnId="{5B32CF67-DC93-4CD1-88E7-1954D2C38A22}">
      <dgm:prSet/>
      <dgm:spPr/>
      <dgm:t>
        <a:bodyPr/>
        <a:lstStyle/>
        <a:p>
          <a:endParaRPr lang="en-US"/>
        </a:p>
      </dgm:t>
    </dgm:pt>
    <dgm:pt modelId="{0D97E067-FE33-475D-9A92-5C805117CE6C}" type="sibTrans" cxnId="{5B32CF67-DC93-4CD1-88E7-1954D2C38A22}">
      <dgm:prSet/>
      <dgm:spPr/>
      <dgm:t>
        <a:bodyPr/>
        <a:lstStyle/>
        <a:p>
          <a:endParaRPr lang="en-US"/>
        </a:p>
      </dgm:t>
    </dgm:pt>
    <dgm:pt modelId="{7692EDA4-06FA-499E-B37D-51CA70F47A85}">
      <dgm:prSet phldrT="[Text]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dirty="0" smtClean="0"/>
            <a:t>Institutional credit</a:t>
          </a:r>
          <a:endParaRPr lang="en-US" dirty="0"/>
        </a:p>
      </dgm:t>
    </dgm:pt>
    <dgm:pt modelId="{333063FA-313B-4751-B2A7-A96424B820D3}" type="parTrans" cxnId="{CB4BBF46-0ACC-440D-A42F-1252163E338B}">
      <dgm:prSet/>
      <dgm:spPr/>
      <dgm:t>
        <a:bodyPr/>
        <a:lstStyle/>
        <a:p>
          <a:endParaRPr lang="en-US"/>
        </a:p>
      </dgm:t>
    </dgm:pt>
    <dgm:pt modelId="{64030722-D6EE-4B55-A91B-283031FD86CA}" type="sibTrans" cxnId="{CB4BBF46-0ACC-440D-A42F-1252163E338B}">
      <dgm:prSet/>
      <dgm:spPr/>
      <dgm:t>
        <a:bodyPr/>
        <a:lstStyle/>
        <a:p>
          <a:endParaRPr lang="en-US"/>
        </a:p>
      </dgm:t>
    </dgm:pt>
    <dgm:pt modelId="{1DF5B5DA-15D1-48C9-8078-93C6870225E1}">
      <dgm:prSet phldrT="[Text]"/>
      <dgm:spPr>
        <a:solidFill>
          <a:schemeClr val="bg2">
            <a:lumMod val="10000"/>
          </a:schemeClr>
        </a:solidFill>
      </dgm:spPr>
      <dgm:t>
        <a:bodyPr/>
        <a:lstStyle/>
        <a:p>
          <a:r>
            <a:rPr lang="en-US" dirty="0" smtClean="0"/>
            <a:t>Non-Institutional credit</a:t>
          </a:r>
          <a:endParaRPr lang="en-US" dirty="0"/>
        </a:p>
      </dgm:t>
    </dgm:pt>
    <dgm:pt modelId="{E2262F82-F566-4B65-940E-B7AB5E2ED903}" type="parTrans" cxnId="{D7B4971F-40AF-4E27-8795-D37955D88EBB}">
      <dgm:prSet/>
      <dgm:spPr/>
      <dgm:t>
        <a:bodyPr/>
        <a:lstStyle/>
        <a:p>
          <a:endParaRPr lang="en-US"/>
        </a:p>
      </dgm:t>
    </dgm:pt>
    <dgm:pt modelId="{8308A72C-9AE6-46A7-8A5F-5D513ED0A574}" type="sibTrans" cxnId="{D7B4971F-40AF-4E27-8795-D37955D88EBB}">
      <dgm:prSet/>
      <dgm:spPr/>
      <dgm:t>
        <a:bodyPr/>
        <a:lstStyle/>
        <a:p>
          <a:endParaRPr lang="en-US"/>
        </a:p>
      </dgm:t>
    </dgm:pt>
    <dgm:pt modelId="{4B56384B-FD0C-4A62-9A0F-BD7EDE6164FB}" type="pres">
      <dgm:prSet presAssocID="{3AA2946C-4DE1-4F0F-A4E6-4F2B8678361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29FD6-2C1F-4C07-84A6-A4A1B7E2C831}" type="pres">
      <dgm:prSet presAssocID="{AE17BB1C-581E-4351-A4AB-9FFD6F4E86B4}" presName="root1" presStyleCnt="0"/>
      <dgm:spPr/>
    </dgm:pt>
    <dgm:pt modelId="{FCB47CA3-CFB9-45FE-97E5-BBAF1DAE4176}" type="pres">
      <dgm:prSet presAssocID="{AE17BB1C-581E-4351-A4AB-9FFD6F4E86B4}" presName="LevelOneTextNode" presStyleLbl="node0" presStyleIdx="0" presStyleCnt="1" custScaleX="182217" custScaleY="191893" custLinFactNeighborX="-48055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901CD-5F99-4666-B4A3-7B79BD647F3F}" type="pres">
      <dgm:prSet presAssocID="{AE17BB1C-581E-4351-A4AB-9FFD6F4E86B4}" presName="level2hierChild" presStyleCnt="0"/>
      <dgm:spPr/>
    </dgm:pt>
    <dgm:pt modelId="{87A1BCF1-F19D-411C-8C09-E677B97972EE}" type="pres">
      <dgm:prSet presAssocID="{333063FA-313B-4751-B2A7-A96424B820D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C76D7C8-46AF-4045-8501-9F428748DDC0}" type="pres">
      <dgm:prSet presAssocID="{333063FA-313B-4751-B2A7-A96424B820D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38BCB76F-DDCC-4DE5-8A97-53ADE64C91C9}" type="pres">
      <dgm:prSet presAssocID="{7692EDA4-06FA-499E-B37D-51CA70F47A85}" presName="root2" presStyleCnt="0"/>
      <dgm:spPr/>
    </dgm:pt>
    <dgm:pt modelId="{2BA4D36D-6AA0-4CA2-88A7-2B863F5D920A}" type="pres">
      <dgm:prSet presAssocID="{7692EDA4-06FA-499E-B37D-51CA70F47A85}" presName="LevelTwoTextNode" presStyleLbl="node2" presStyleIdx="0" presStyleCnt="2" custScaleX="180759" custLinFactNeighborX="2472" custLinFactNeighborY="-8167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7942C8-9666-4B3A-8070-B6D9B2C4873D}" type="pres">
      <dgm:prSet presAssocID="{7692EDA4-06FA-499E-B37D-51CA70F47A85}" presName="level3hierChild" presStyleCnt="0"/>
      <dgm:spPr/>
    </dgm:pt>
    <dgm:pt modelId="{D204FBC2-8562-4C87-8EA2-90FFAFEB3A18}" type="pres">
      <dgm:prSet presAssocID="{E2262F82-F566-4B65-940E-B7AB5E2ED903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3AACE4BC-76FA-4C94-B146-1695BF9C984D}" type="pres">
      <dgm:prSet presAssocID="{E2262F82-F566-4B65-940E-B7AB5E2ED903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71F95B2-48FB-4D8F-8757-151E80C305DB}" type="pres">
      <dgm:prSet presAssocID="{1DF5B5DA-15D1-48C9-8078-93C6870225E1}" presName="root2" presStyleCnt="0"/>
      <dgm:spPr/>
    </dgm:pt>
    <dgm:pt modelId="{5355EA7D-4772-49CA-8C7A-0E5B66BBADFD}" type="pres">
      <dgm:prSet presAssocID="{1DF5B5DA-15D1-48C9-8078-93C6870225E1}" presName="LevelTwoTextNode" presStyleLbl="node2" presStyleIdx="1" presStyleCnt="2" custScaleX="180759" custLinFactNeighborX="2472" custLinFactNeighborY="674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9FF06E-8543-4E18-962F-16693E335AF3}" type="pres">
      <dgm:prSet presAssocID="{1DF5B5DA-15D1-48C9-8078-93C6870225E1}" presName="level3hierChild" presStyleCnt="0"/>
      <dgm:spPr/>
    </dgm:pt>
  </dgm:ptLst>
  <dgm:cxnLst>
    <dgm:cxn modelId="{4C808DAB-5CBF-4EEB-AC34-C1E6DC9B9EFF}" type="presOf" srcId="{333063FA-313B-4751-B2A7-A96424B820D3}" destId="{FC76D7C8-46AF-4045-8501-9F428748DDC0}" srcOrd="1" destOrd="0" presId="urn:microsoft.com/office/officeart/2005/8/layout/hierarchy2"/>
    <dgm:cxn modelId="{BDCDE561-9D17-4E16-A67D-E49B4A31787D}" type="presOf" srcId="{AE17BB1C-581E-4351-A4AB-9FFD6F4E86B4}" destId="{FCB47CA3-CFB9-45FE-97E5-BBAF1DAE4176}" srcOrd="0" destOrd="0" presId="urn:microsoft.com/office/officeart/2005/8/layout/hierarchy2"/>
    <dgm:cxn modelId="{678A8783-41D8-4A18-9279-1052DA1EEE44}" type="presOf" srcId="{333063FA-313B-4751-B2A7-A96424B820D3}" destId="{87A1BCF1-F19D-411C-8C09-E677B97972EE}" srcOrd="0" destOrd="0" presId="urn:microsoft.com/office/officeart/2005/8/layout/hierarchy2"/>
    <dgm:cxn modelId="{4FFBB806-6880-4E3C-B413-0D3A5BDDD96E}" type="presOf" srcId="{E2262F82-F566-4B65-940E-B7AB5E2ED903}" destId="{3AACE4BC-76FA-4C94-B146-1695BF9C984D}" srcOrd="1" destOrd="0" presId="urn:microsoft.com/office/officeart/2005/8/layout/hierarchy2"/>
    <dgm:cxn modelId="{3713EC11-618A-4BCB-960D-DD8C97B47A19}" type="presOf" srcId="{7692EDA4-06FA-499E-B37D-51CA70F47A85}" destId="{2BA4D36D-6AA0-4CA2-88A7-2B863F5D920A}" srcOrd="0" destOrd="0" presId="urn:microsoft.com/office/officeart/2005/8/layout/hierarchy2"/>
    <dgm:cxn modelId="{4C4FA48C-764A-4F33-B9B6-4585321ED764}" type="presOf" srcId="{1DF5B5DA-15D1-48C9-8078-93C6870225E1}" destId="{5355EA7D-4772-49CA-8C7A-0E5B66BBADFD}" srcOrd="0" destOrd="0" presId="urn:microsoft.com/office/officeart/2005/8/layout/hierarchy2"/>
    <dgm:cxn modelId="{CB4BBF46-0ACC-440D-A42F-1252163E338B}" srcId="{AE17BB1C-581E-4351-A4AB-9FFD6F4E86B4}" destId="{7692EDA4-06FA-499E-B37D-51CA70F47A85}" srcOrd="0" destOrd="0" parTransId="{333063FA-313B-4751-B2A7-A96424B820D3}" sibTransId="{64030722-D6EE-4B55-A91B-283031FD86CA}"/>
    <dgm:cxn modelId="{5B32CF67-DC93-4CD1-88E7-1954D2C38A22}" srcId="{3AA2946C-4DE1-4F0F-A4E6-4F2B86783618}" destId="{AE17BB1C-581E-4351-A4AB-9FFD6F4E86B4}" srcOrd="0" destOrd="0" parTransId="{3BD5696F-5BCF-4442-8E26-AF4E6C19F0E9}" sibTransId="{0D97E067-FE33-475D-9A92-5C805117CE6C}"/>
    <dgm:cxn modelId="{D7B4971F-40AF-4E27-8795-D37955D88EBB}" srcId="{AE17BB1C-581E-4351-A4AB-9FFD6F4E86B4}" destId="{1DF5B5DA-15D1-48C9-8078-93C6870225E1}" srcOrd="1" destOrd="0" parTransId="{E2262F82-F566-4B65-940E-B7AB5E2ED903}" sibTransId="{8308A72C-9AE6-46A7-8A5F-5D513ED0A574}"/>
    <dgm:cxn modelId="{2386C807-8B84-4B2C-9D10-AF366507EB6F}" type="presOf" srcId="{E2262F82-F566-4B65-940E-B7AB5E2ED903}" destId="{D204FBC2-8562-4C87-8EA2-90FFAFEB3A18}" srcOrd="0" destOrd="0" presId="urn:microsoft.com/office/officeart/2005/8/layout/hierarchy2"/>
    <dgm:cxn modelId="{CDFCD640-EBFC-44F9-9398-29FC44B91953}" type="presOf" srcId="{3AA2946C-4DE1-4F0F-A4E6-4F2B86783618}" destId="{4B56384B-FD0C-4A62-9A0F-BD7EDE6164FB}" srcOrd="0" destOrd="0" presId="urn:microsoft.com/office/officeart/2005/8/layout/hierarchy2"/>
    <dgm:cxn modelId="{AFA9ECE8-670D-43E5-A198-F72E902E54B7}" type="presParOf" srcId="{4B56384B-FD0C-4A62-9A0F-BD7EDE6164FB}" destId="{4F629FD6-2C1F-4C07-84A6-A4A1B7E2C831}" srcOrd="0" destOrd="0" presId="urn:microsoft.com/office/officeart/2005/8/layout/hierarchy2"/>
    <dgm:cxn modelId="{E7CFA884-0EA4-4E7E-9A00-8D2AE0809858}" type="presParOf" srcId="{4F629FD6-2C1F-4C07-84A6-A4A1B7E2C831}" destId="{FCB47CA3-CFB9-45FE-97E5-BBAF1DAE4176}" srcOrd="0" destOrd="0" presId="urn:microsoft.com/office/officeart/2005/8/layout/hierarchy2"/>
    <dgm:cxn modelId="{599E7412-599A-4018-B3B2-9910BC997408}" type="presParOf" srcId="{4F629FD6-2C1F-4C07-84A6-A4A1B7E2C831}" destId="{5F8901CD-5F99-4666-B4A3-7B79BD647F3F}" srcOrd="1" destOrd="0" presId="urn:microsoft.com/office/officeart/2005/8/layout/hierarchy2"/>
    <dgm:cxn modelId="{89365E5D-34BB-4831-BABF-A3F1456FC001}" type="presParOf" srcId="{5F8901CD-5F99-4666-B4A3-7B79BD647F3F}" destId="{87A1BCF1-F19D-411C-8C09-E677B97972EE}" srcOrd="0" destOrd="0" presId="urn:microsoft.com/office/officeart/2005/8/layout/hierarchy2"/>
    <dgm:cxn modelId="{A85714FA-AFDF-46A4-8C70-703DF9C777AB}" type="presParOf" srcId="{87A1BCF1-F19D-411C-8C09-E677B97972EE}" destId="{FC76D7C8-46AF-4045-8501-9F428748DDC0}" srcOrd="0" destOrd="0" presId="urn:microsoft.com/office/officeart/2005/8/layout/hierarchy2"/>
    <dgm:cxn modelId="{A068F50F-81CA-437B-92C9-626C261B8744}" type="presParOf" srcId="{5F8901CD-5F99-4666-B4A3-7B79BD647F3F}" destId="{38BCB76F-DDCC-4DE5-8A97-53ADE64C91C9}" srcOrd="1" destOrd="0" presId="urn:microsoft.com/office/officeart/2005/8/layout/hierarchy2"/>
    <dgm:cxn modelId="{98D64EF1-6AFB-438F-90CE-17DBCB78AD2A}" type="presParOf" srcId="{38BCB76F-DDCC-4DE5-8A97-53ADE64C91C9}" destId="{2BA4D36D-6AA0-4CA2-88A7-2B863F5D920A}" srcOrd="0" destOrd="0" presId="urn:microsoft.com/office/officeart/2005/8/layout/hierarchy2"/>
    <dgm:cxn modelId="{259BAD42-1961-4723-89B8-C1646F87F6EE}" type="presParOf" srcId="{38BCB76F-DDCC-4DE5-8A97-53ADE64C91C9}" destId="{967942C8-9666-4B3A-8070-B6D9B2C4873D}" srcOrd="1" destOrd="0" presId="urn:microsoft.com/office/officeart/2005/8/layout/hierarchy2"/>
    <dgm:cxn modelId="{8D5B9EF3-8068-46F8-93A1-8AADBF9C1652}" type="presParOf" srcId="{5F8901CD-5F99-4666-B4A3-7B79BD647F3F}" destId="{D204FBC2-8562-4C87-8EA2-90FFAFEB3A18}" srcOrd="2" destOrd="0" presId="urn:microsoft.com/office/officeart/2005/8/layout/hierarchy2"/>
    <dgm:cxn modelId="{F912A434-0310-44CA-B7F2-AEC940657FA1}" type="presParOf" srcId="{D204FBC2-8562-4C87-8EA2-90FFAFEB3A18}" destId="{3AACE4BC-76FA-4C94-B146-1695BF9C984D}" srcOrd="0" destOrd="0" presId="urn:microsoft.com/office/officeart/2005/8/layout/hierarchy2"/>
    <dgm:cxn modelId="{CB1082BE-5267-4250-9EA1-A0BF146DBEF6}" type="presParOf" srcId="{5F8901CD-5F99-4666-B4A3-7B79BD647F3F}" destId="{F71F95B2-48FB-4D8F-8757-151E80C305DB}" srcOrd="3" destOrd="0" presId="urn:microsoft.com/office/officeart/2005/8/layout/hierarchy2"/>
    <dgm:cxn modelId="{F9FF2DAC-8D09-419C-9E8B-973F22A52E08}" type="presParOf" srcId="{F71F95B2-48FB-4D8F-8757-151E80C305DB}" destId="{5355EA7D-4772-49CA-8C7A-0E5B66BBADFD}" srcOrd="0" destOrd="0" presId="urn:microsoft.com/office/officeart/2005/8/layout/hierarchy2"/>
    <dgm:cxn modelId="{26A497AB-E2FA-480F-B1E5-71D6B1BDB3E0}" type="presParOf" srcId="{F71F95B2-48FB-4D8F-8757-151E80C305DB}" destId="{A89FF06E-8543-4E18-962F-16693E335AF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A2946C-4DE1-4F0F-A4E6-4F2B86783618}" type="doc">
      <dgm:prSet loTypeId="urn:microsoft.com/office/officeart/2005/8/layout/hierarchy2" loCatId="hierarchy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AE17BB1C-581E-4351-A4AB-9FFD6F4E86B4}">
      <dgm:prSet phldrT="[Text]">
        <dgm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/>
            <a:t>Borrower’s classification</a:t>
          </a:r>
          <a:endParaRPr lang="en-US" b="1" dirty="0"/>
        </a:p>
      </dgm:t>
    </dgm:pt>
    <dgm:pt modelId="{3BD5696F-5BCF-4442-8E26-AF4E6C19F0E9}" type="parTrans" cxnId="{5B32CF67-DC93-4CD1-88E7-1954D2C38A22}">
      <dgm:prSet/>
      <dgm:spPr/>
      <dgm:t>
        <a:bodyPr/>
        <a:lstStyle/>
        <a:p>
          <a:endParaRPr lang="en-US"/>
        </a:p>
      </dgm:t>
    </dgm:pt>
    <dgm:pt modelId="{0D97E067-FE33-475D-9A92-5C805117CE6C}" type="sibTrans" cxnId="{5B32CF67-DC93-4CD1-88E7-1954D2C38A22}">
      <dgm:prSet/>
      <dgm:spPr/>
      <dgm:t>
        <a:bodyPr/>
        <a:lstStyle/>
        <a:p>
          <a:endParaRPr lang="en-US"/>
        </a:p>
      </dgm:t>
    </dgm:pt>
    <dgm:pt modelId="{4B56384B-FD0C-4A62-9A0F-BD7EDE6164FB}" type="pres">
      <dgm:prSet presAssocID="{3AA2946C-4DE1-4F0F-A4E6-4F2B8678361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29FD6-2C1F-4C07-84A6-A4A1B7E2C831}" type="pres">
      <dgm:prSet presAssocID="{AE17BB1C-581E-4351-A4AB-9FFD6F4E86B4}" presName="root1" presStyleCnt="0"/>
      <dgm:spPr/>
    </dgm:pt>
    <dgm:pt modelId="{FCB47CA3-CFB9-45FE-97E5-BBAF1DAE4176}" type="pres">
      <dgm:prSet presAssocID="{AE17BB1C-581E-4351-A4AB-9FFD6F4E86B4}" presName="LevelOneTextNode" presStyleLbl="node0" presStyleIdx="0" presStyleCnt="1" custScaleX="182217" custScaleY="191893" custLinFactNeighborX="-4936" custLinFactNeighborY="-25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901CD-5F99-4666-B4A3-7B79BD647F3F}" type="pres">
      <dgm:prSet presAssocID="{AE17BB1C-581E-4351-A4AB-9FFD6F4E86B4}" presName="level2hierChild" presStyleCnt="0"/>
      <dgm:spPr/>
    </dgm:pt>
  </dgm:ptLst>
  <dgm:cxnLst>
    <dgm:cxn modelId="{D00540BF-60BB-4408-91FD-7161C02CEA1E}" type="presOf" srcId="{3AA2946C-4DE1-4F0F-A4E6-4F2B86783618}" destId="{4B56384B-FD0C-4A62-9A0F-BD7EDE6164FB}" srcOrd="0" destOrd="0" presId="urn:microsoft.com/office/officeart/2005/8/layout/hierarchy2"/>
    <dgm:cxn modelId="{68D31824-3011-4BF2-B193-5E9DA804D03B}" type="presOf" srcId="{AE17BB1C-581E-4351-A4AB-9FFD6F4E86B4}" destId="{FCB47CA3-CFB9-45FE-97E5-BBAF1DAE4176}" srcOrd="0" destOrd="0" presId="urn:microsoft.com/office/officeart/2005/8/layout/hierarchy2"/>
    <dgm:cxn modelId="{5B32CF67-DC93-4CD1-88E7-1954D2C38A22}" srcId="{3AA2946C-4DE1-4F0F-A4E6-4F2B86783618}" destId="{AE17BB1C-581E-4351-A4AB-9FFD6F4E86B4}" srcOrd="0" destOrd="0" parTransId="{3BD5696F-5BCF-4442-8E26-AF4E6C19F0E9}" sibTransId="{0D97E067-FE33-475D-9A92-5C805117CE6C}"/>
    <dgm:cxn modelId="{85F4C850-6DD7-4346-9C64-A96CE4B6FC70}" type="presParOf" srcId="{4B56384B-FD0C-4A62-9A0F-BD7EDE6164FB}" destId="{4F629FD6-2C1F-4C07-84A6-A4A1B7E2C831}" srcOrd="0" destOrd="0" presId="urn:microsoft.com/office/officeart/2005/8/layout/hierarchy2"/>
    <dgm:cxn modelId="{D239F1E0-9731-4D60-9E0F-97AAC6A3B861}" type="presParOf" srcId="{4F629FD6-2C1F-4C07-84A6-A4A1B7E2C831}" destId="{FCB47CA3-CFB9-45FE-97E5-BBAF1DAE4176}" srcOrd="0" destOrd="0" presId="urn:microsoft.com/office/officeart/2005/8/layout/hierarchy2"/>
    <dgm:cxn modelId="{51F05ECA-C729-4036-92FE-8B42F40E1CE4}" type="presParOf" srcId="{4F629FD6-2C1F-4C07-84A6-A4A1B7E2C831}" destId="{5F8901CD-5F99-4666-B4A3-7B79BD647F3F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A2946C-4DE1-4F0F-A4E6-4F2B8678361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E17BB1C-581E-4351-A4AB-9FFD6F4E86B4}">
      <dgm:prSet phldrT="[Text]"/>
      <dgm:spPr/>
      <dgm:t>
        <a:bodyPr/>
        <a:lstStyle/>
        <a:p>
          <a:r>
            <a:rPr lang="en-US" b="1" dirty="0" smtClean="0"/>
            <a:t>Based on liquidity</a:t>
          </a:r>
          <a:endParaRPr lang="en-US" b="1" dirty="0"/>
        </a:p>
      </dgm:t>
    </dgm:pt>
    <dgm:pt modelId="{3BD5696F-5BCF-4442-8E26-AF4E6C19F0E9}" type="parTrans" cxnId="{5B32CF67-DC93-4CD1-88E7-1954D2C38A22}">
      <dgm:prSet/>
      <dgm:spPr/>
      <dgm:t>
        <a:bodyPr/>
        <a:lstStyle/>
        <a:p>
          <a:endParaRPr lang="en-US"/>
        </a:p>
      </dgm:t>
    </dgm:pt>
    <dgm:pt modelId="{0D97E067-FE33-475D-9A92-5C805117CE6C}" type="sibTrans" cxnId="{5B32CF67-DC93-4CD1-88E7-1954D2C38A22}">
      <dgm:prSet/>
      <dgm:spPr/>
      <dgm:t>
        <a:bodyPr/>
        <a:lstStyle/>
        <a:p>
          <a:endParaRPr lang="en-US"/>
        </a:p>
      </dgm:t>
    </dgm:pt>
    <dgm:pt modelId="{7692EDA4-06FA-499E-B37D-51CA70F47A85}">
      <dgm:prSet phldrT="[Text]"/>
      <dgm:spPr/>
      <dgm:t>
        <a:bodyPr/>
        <a:lstStyle/>
        <a:p>
          <a:r>
            <a:rPr lang="en-US" dirty="0" smtClean="0"/>
            <a:t>Self liquidating loans</a:t>
          </a:r>
          <a:endParaRPr lang="en-US" dirty="0"/>
        </a:p>
      </dgm:t>
    </dgm:pt>
    <dgm:pt modelId="{333063FA-313B-4751-B2A7-A96424B820D3}" type="parTrans" cxnId="{CB4BBF46-0ACC-440D-A42F-1252163E338B}">
      <dgm:prSet/>
      <dgm:spPr/>
      <dgm:t>
        <a:bodyPr/>
        <a:lstStyle/>
        <a:p>
          <a:endParaRPr lang="en-US"/>
        </a:p>
      </dgm:t>
    </dgm:pt>
    <dgm:pt modelId="{64030722-D6EE-4B55-A91B-283031FD86CA}" type="sibTrans" cxnId="{CB4BBF46-0ACC-440D-A42F-1252163E338B}">
      <dgm:prSet/>
      <dgm:spPr/>
      <dgm:t>
        <a:bodyPr/>
        <a:lstStyle/>
        <a:p>
          <a:endParaRPr lang="en-US"/>
        </a:p>
      </dgm:t>
    </dgm:pt>
    <dgm:pt modelId="{1DF5B5DA-15D1-48C9-8078-93C6870225E1}">
      <dgm:prSet phldrT="[Text]"/>
      <dgm:spPr/>
      <dgm:t>
        <a:bodyPr/>
        <a:lstStyle/>
        <a:p>
          <a:r>
            <a:rPr lang="en-US" dirty="0" smtClean="0"/>
            <a:t>Partial liquidating</a:t>
          </a:r>
          <a:endParaRPr lang="en-US" dirty="0"/>
        </a:p>
      </dgm:t>
    </dgm:pt>
    <dgm:pt modelId="{E2262F82-F566-4B65-940E-B7AB5E2ED903}" type="parTrans" cxnId="{D7B4971F-40AF-4E27-8795-D37955D88EBB}">
      <dgm:prSet/>
      <dgm:spPr/>
      <dgm:t>
        <a:bodyPr/>
        <a:lstStyle/>
        <a:p>
          <a:endParaRPr lang="en-US"/>
        </a:p>
      </dgm:t>
    </dgm:pt>
    <dgm:pt modelId="{8308A72C-9AE6-46A7-8A5F-5D513ED0A574}" type="sibTrans" cxnId="{D7B4971F-40AF-4E27-8795-D37955D88EBB}">
      <dgm:prSet/>
      <dgm:spPr/>
      <dgm:t>
        <a:bodyPr/>
        <a:lstStyle/>
        <a:p>
          <a:endParaRPr lang="en-US"/>
        </a:p>
      </dgm:t>
    </dgm:pt>
    <dgm:pt modelId="{4B56384B-FD0C-4A62-9A0F-BD7EDE6164FB}" type="pres">
      <dgm:prSet presAssocID="{3AA2946C-4DE1-4F0F-A4E6-4F2B8678361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29FD6-2C1F-4C07-84A6-A4A1B7E2C831}" type="pres">
      <dgm:prSet presAssocID="{AE17BB1C-581E-4351-A4AB-9FFD6F4E86B4}" presName="root1" presStyleCnt="0"/>
      <dgm:spPr/>
    </dgm:pt>
    <dgm:pt modelId="{FCB47CA3-CFB9-45FE-97E5-BBAF1DAE4176}" type="pres">
      <dgm:prSet presAssocID="{AE17BB1C-581E-4351-A4AB-9FFD6F4E86B4}" presName="LevelOneTextNode" presStyleLbl="node0" presStyleIdx="0" presStyleCnt="1" custScaleX="182217" custScaleY="191893" custLinFactNeighborX="-48055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901CD-5F99-4666-B4A3-7B79BD647F3F}" type="pres">
      <dgm:prSet presAssocID="{AE17BB1C-581E-4351-A4AB-9FFD6F4E86B4}" presName="level2hierChild" presStyleCnt="0"/>
      <dgm:spPr/>
    </dgm:pt>
    <dgm:pt modelId="{87A1BCF1-F19D-411C-8C09-E677B97972EE}" type="pres">
      <dgm:prSet presAssocID="{333063FA-313B-4751-B2A7-A96424B820D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C76D7C8-46AF-4045-8501-9F428748DDC0}" type="pres">
      <dgm:prSet presAssocID="{333063FA-313B-4751-B2A7-A96424B820D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38BCB76F-DDCC-4DE5-8A97-53ADE64C91C9}" type="pres">
      <dgm:prSet presAssocID="{7692EDA4-06FA-499E-B37D-51CA70F47A85}" presName="root2" presStyleCnt="0"/>
      <dgm:spPr/>
    </dgm:pt>
    <dgm:pt modelId="{2BA4D36D-6AA0-4CA2-88A7-2B863F5D920A}" type="pres">
      <dgm:prSet presAssocID="{7692EDA4-06FA-499E-B37D-51CA70F47A85}" presName="LevelTwoTextNode" presStyleLbl="node2" presStyleIdx="0" presStyleCnt="2" custScaleX="180759" custLinFactNeighborX="2472" custLinFactNeighborY="-6739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7942C8-9666-4B3A-8070-B6D9B2C4873D}" type="pres">
      <dgm:prSet presAssocID="{7692EDA4-06FA-499E-B37D-51CA70F47A85}" presName="level3hierChild" presStyleCnt="0"/>
      <dgm:spPr/>
    </dgm:pt>
    <dgm:pt modelId="{D204FBC2-8562-4C87-8EA2-90FFAFEB3A18}" type="pres">
      <dgm:prSet presAssocID="{E2262F82-F566-4B65-940E-B7AB5E2ED903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3AACE4BC-76FA-4C94-B146-1695BF9C984D}" type="pres">
      <dgm:prSet presAssocID="{E2262F82-F566-4B65-940E-B7AB5E2ED903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71F95B2-48FB-4D8F-8757-151E80C305DB}" type="pres">
      <dgm:prSet presAssocID="{1DF5B5DA-15D1-48C9-8078-93C6870225E1}" presName="root2" presStyleCnt="0"/>
      <dgm:spPr/>
    </dgm:pt>
    <dgm:pt modelId="{5355EA7D-4772-49CA-8C7A-0E5B66BBADFD}" type="pres">
      <dgm:prSet presAssocID="{1DF5B5DA-15D1-48C9-8078-93C6870225E1}" presName="LevelTwoTextNode" presStyleLbl="node2" presStyleIdx="1" presStyleCnt="2" custScaleX="180759" custLinFactNeighborX="2472" custLinFactNeighborY="817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9FF06E-8543-4E18-962F-16693E335AF3}" type="pres">
      <dgm:prSet presAssocID="{1DF5B5DA-15D1-48C9-8078-93C6870225E1}" presName="level3hierChild" presStyleCnt="0"/>
      <dgm:spPr/>
    </dgm:pt>
  </dgm:ptLst>
  <dgm:cxnLst>
    <dgm:cxn modelId="{27666A0B-A6F4-4538-8E9E-A5F72519B860}" type="presOf" srcId="{333063FA-313B-4751-B2A7-A96424B820D3}" destId="{87A1BCF1-F19D-411C-8C09-E677B97972EE}" srcOrd="0" destOrd="0" presId="urn:microsoft.com/office/officeart/2005/8/layout/hierarchy2"/>
    <dgm:cxn modelId="{D8248225-5939-447C-BB22-049A65704A2E}" type="presOf" srcId="{AE17BB1C-581E-4351-A4AB-9FFD6F4E86B4}" destId="{FCB47CA3-CFB9-45FE-97E5-BBAF1DAE4176}" srcOrd="0" destOrd="0" presId="urn:microsoft.com/office/officeart/2005/8/layout/hierarchy2"/>
    <dgm:cxn modelId="{079A3ECA-E831-431A-BE12-5E5E111A0414}" type="presOf" srcId="{E2262F82-F566-4B65-940E-B7AB5E2ED903}" destId="{D204FBC2-8562-4C87-8EA2-90FFAFEB3A18}" srcOrd="0" destOrd="0" presId="urn:microsoft.com/office/officeart/2005/8/layout/hierarchy2"/>
    <dgm:cxn modelId="{267C41FA-87E9-46EC-BA49-AAEF05E5EA6D}" type="presOf" srcId="{7692EDA4-06FA-499E-B37D-51CA70F47A85}" destId="{2BA4D36D-6AA0-4CA2-88A7-2B863F5D920A}" srcOrd="0" destOrd="0" presId="urn:microsoft.com/office/officeart/2005/8/layout/hierarchy2"/>
    <dgm:cxn modelId="{CB4BBF46-0ACC-440D-A42F-1252163E338B}" srcId="{AE17BB1C-581E-4351-A4AB-9FFD6F4E86B4}" destId="{7692EDA4-06FA-499E-B37D-51CA70F47A85}" srcOrd="0" destOrd="0" parTransId="{333063FA-313B-4751-B2A7-A96424B820D3}" sibTransId="{64030722-D6EE-4B55-A91B-283031FD86CA}"/>
    <dgm:cxn modelId="{4E2776EF-ABDD-478E-87F0-665A62098429}" type="presOf" srcId="{3AA2946C-4DE1-4F0F-A4E6-4F2B86783618}" destId="{4B56384B-FD0C-4A62-9A0F-BD7EDE6164FB}" srcOrd="0" destOrd="0" presId="urn:microsoft.com/office/officeart/2005/8/layout/hierarchy2"/>
    <dgm:cxn modelId="{D601E68D-0D1E-4516-81E5-21A5C250F601}" type="presOf" srcId="{333063FA-313B-4751-B2A7-A96424B820D3}" destId="{FC76D7C8-46AF-4045-8501-9F428748DDC0}" srcOrd="1" destOrd="0" presId="urn:microsoft.com/office/officeart/2005/8/layout/hierarchy2"/>
    <dgm:cxn modelId="{C50E72A7-B52A-49FC-8331-DB33FAB9D8FC}" type="presOf" srcId="{1DF5B5DA-15D1-48C9-8078-93C6870225E1}" destId="{5355EA7D-4772-49CA-8C7A-0E5B66BBADFD}" srcOrd="0" destOrd="0" presId="urn:microsoft.com/office/officeart/2005/8/layout/hierarchy2"/>
    <dgm:cxn modelId="{D7B4971F-40AF-4E27-8795-D37955D88EBB}" srcId="{AE17BB1C-581E-4351-A4AB-9FFD6F4E86B4}" destId="{1DF5B5DA-15D1-48C9-8078-93C6870225E1}" srcOrd="1" destOrd="0" parTransId="{E2262F82-F566-4B65-940E-B7AB5E2ED903}" sibTransId="{8308A72C-9AE6-46A7-8A5F-5D513ED0A574}"/>
    <dgm:cxn modelId="{50504D25-E897-4F4C-B684-C3D043F857AC}" type="presOf" srcId="{E2262F82-F566-4B65-940E-B7AB5E2ED903}" destId="{3AACE4BC-76FA-4C94-B146-1695BF9C984D}" srcOrd="1" destOrd="0" presId="urn:microsoft.com/office/officeart/2005/8/layout/hierarchy2"/>
    <dgm:cxn modelId="{5B32CF67-DC93-4CD1-88E7-1954D2C38A22}" srcId="{3AA2946C-4DE1-4F0F-A4E6-4F2B86783618}" destId="{AE17BB1C-581E-4351-A4AB-9FFD6F4E86B4}" srcOrd="0" destOrd="0" parTransId="{3BD5696F-5BCF-4442-8E26-AF4E6C19F0E9}" sibTransId="{0D97E067-FE33-475D-9A92-5C805117CE6C}"/>
    <dgm:cxn modelId="{4B384CC0-0EB9-4A62-96C5-9B3D36D813F5}" type="presParOf" srcId="{4B56384B-FD0C-4A62-9A0F-BD7EDE6164FB}" destId="{4F629FD6-2C1F-4C07-84A6-A4A1B7E2C831}" srcOrd="0" destOrd="0" presId="urn:microsoft.com/office/officeart/2005/8/layout/hierarchy2"/>
    <dgm:cxn modelId="{4BF3078A-F069-498E-A749-141B859A690B}" type="presParOf" srcId="{4F629FD6-2C1F-4C07-84A6-A4A1B7E2C831}" destId="{FCB47CA3-CFB9-45FE-97E5-BBAF1DAE4176}" srcOrd="0" destOrd="0" presId="urn:microsoft.com/office/officeart/2005/8/layout/hierarchy2"/>
    <dgm:cxn modelId="{E4AA8535-4D1F-4DA1-AE15-110605F5DD17}" type="presParOf" srcId="{4F629FD6-2C1F-4C07-84A6-A4A1B7E2C831}" destId="{5F8901CD-5F99-4666-B4A3-7B79BD647F3F}" srcOrd="1" destOrd="0" presId="urn:microsoft.com/office/officeart/2005/8/layout/hierarchy2"/>
    <dgm:cxn modelId="{A2F390ED-F3DF-4D68-B054-742D80DA3FEA}" type="presParOf" srcId="{5F8901CD-5F99-4666-B4A3-7B79BD647F3F}" destId="{87A1BCF1-F19D-411C-8C09-E677B97972EE}" srcOrd="0" destOrd="0" presId="urn:microsoft.com/office/officeart/2005/8/layout/hierarchy2"/>
    <dgm:cxn modelId="{E499C267-25AA-47F5-AAA6-7DD194C46C38}" type="presParOf" srcId="{87A1BCF1-F19D-411C-8C09-E677B97972EE}" destId="{FC76D7C8-46AF-4045-8501-9F428748DDC0}" srcOrd="0" destOrd="0" presId="urn:microsoft.com/office/officeart/2005/8/layout/hierarchy2"/>
    <dgm:cxn modelId="{11AC0AC0-8B65-412E-9426-C657C221CC79}" type="presParOf" srcId="{5F8901CD-5F99-4666-B4A3-7B79BD647F3F}" destId="{38BCB76F-DDCC-4DE5-8A97-53ADE64C91C9}" srcOrd="1" destOrd="0" presId="urn:microsoft.com/office/officeart/2005/8/layout/hierarchy2"/>
    <dgm:cxn modelId="{568370E8-9A08-4DDF-B626-35F9530473C9}" type="presParOf" srcId="{38BCB76F-DDCC-4DE5-8A97-53ADE64C91C9}" destId="{2BA4D36D-6AA0-4CA2-88A7-2B863F5D920A}" srcOrd="0" destOrd="0" presId="urn:microsoft.com/office/officeart/2005/8/layout/hierarchy2"/>
    <dgm:cxn modelId="{FD53346E-89C4-448C-B2FA-DA151084706B}" type="presParOf" srcId="{38BCB76F-DDCC-4DE5-8A97-53ADE64C91C9}" destId="{967942C8-9666-4B3A-8070-B6D9B2C4873D}" srcOrd="1" destOrd="0" presId="urn:microsoft.com/office/officeart/2005/8/layout/hierarchy2"/>
    <dgm:cxn modelId="{BCFFF78D-7EEF-4916-8D5E-4BC97175E478}" type="presParOf" srcId="{5F8901CD-5F99-4666-B4A3-7B79BD647F3F}" destId="{D204FBC2-8562-4C87-8EA2-90FFAFEB3A18}" srcOrd="2" destOrd="0" presId="urn:microsoft.com/office/officeart/2005/8/layout/hierarchy2"/>
    <dgm:cxn modelId="{F651E8CA-097A-4FAF-9FD0-99145B6ABB0F}" type="presParOf" srcId="{D204FBC2-8562-4C87-8EA2-90FFAFEB3A18}" destId="{3AACE4BC-76FA-4C94-B146-1695BF9C984D}" srcOrd="0" destOrd="0" presId="urn:microsoft.com/office/officeart/2005/8/layout/hierarchy2"/>
    <dgm:cxn modelId="{A13F31B0-A67D-46F1-8546-88BC611415AB}" type="presParOf" srcId="{5F8901CD-5F99-4666-B4A3-7B79BD647F3F}" destId="{F71F95B2-48FB-4D8F-8757-151E80C305DB}" srcOrd="3" destOrd="0" presId="urn:microsoft.com/office/officeart/2005/8/layout/hierarchy2"/>
    <dgm:cxn modelId="{91EC49ED-BCC1-48F5-B1E4-C157B988DA2C}" type="presParOf" srcId="{F71F95B2-48FB-4D8F-8757-151E80C305DB}" destId="{5355EA7D-4772-49CA-8C7A-0E5B66BBADFD}" srcOrd="0" destOrd="0" presId="urn:microsoft.com/office/officeart/2005/8/layout/hierarchy2"/>
    <dgm:cxn modelId="{121F9EC5-7F72-4AE1-BB2D-415B63458865}" type="presParOf" srcId="{F71F95B2-48FB-4D8F-8757-151E80C305DB}" destId="{A89FF06E-8543-4E18-962F-16693E335AF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A2946C-4DE1-4F0F-A4E6-4F2B86783618}" type="doc">
      <dgm:prSet loTypeId="urn:microsoft.com/office/officeart/2005/8/layout/hierarchy2" loCatId="hierarchy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en-US"/>
        </a:p>
      </dgm:t>
    </dgm:pt>
    <dgm:pt modelId="{AE17BB1C-581E-4351-A4AB-9FFD6F4E86B4}">
      <dgm:prSet phldrT="[Text]"/>
      <dgm:spPr/>
      <dgm:t>
        <a:bodyPr/>
        <a:lstStyle/>
        <a:p>
          <a:r>
            <a:rPr lang="en-US" b="1" dirty="0" smtClean="0"/>
            <a:t>Based on approach</a:t>
          </a:r>
          <a:endParaRPr lang="en-US" b="1" dirty="0"/>
        </a:p>
      </dgm:t>
    </dgm:pt>
    <dgm:pt modelId="{3BD5696F-5BCF-4442-8E26-AF4E6C19F0E9}" type="parTrans" cxnId="{5B32CF67-DC93-4CD1-88E7-1954D2C38A22}">
      <dgm:prSet/>
      <dgm:spPr/>
      <dgm:t>
        <a:bodyPr/>
        <a:lstStyle/>
        <a:p>
          <a:endParaRPr lang="en-US"/>
        </a:p>
      </dgm:t>
    </dgm:pt>
    <dgm:pt modelId="{0D97E067-FE33-475D-9A92-5C805117CE6C}" type="sibTrans" cxnId="{5B32CF67-DC93-4CD1-88E7-1954D2C38A22}">
      <dgm:prSet/>
      <dgm:spPr/>
      <dgm:t>
        <a:bodyPr/>
        <a:lstStyle/>
        <a:p>
          <a:endParaRPr lang="en-US"/>
        </a:p>
      </dgm:t>
    </dgm:pt>
    <dgm:pt modelId="{7692EDA4-06FA-499E-B37D-51CA70F47A85}">
      <dgm:prSet phldrT="[Text]"/>
      <dgm:spPr/>
      <dgm:t>
        <a:bodyPr/>
        <a:lstStyle/>
        <a:p>
          <a:r>
            <a:rPr lang="en-US" dirty="0" smtClean="0"/>
            <a:t>Individual approach</a:t>
          </a:r>
          <a:endParaRPr lang="en-US" dirty="0"/>
        </a:p>
      </dgm:t>
    </dgm:pt>
    <dgm:pt modelId="{333063FA-313B-4751-B2A7-A96424B820D3}" type="parTrans" cxnId="{CB4BBF46-0ACC-440D-A42F-1252163E338B}">
      <dgm:prSet/>
      <dgm:spPr/>
      <dgm:t>
        <a:bodyPr/>
        <a:lstStyle/>
        <a:p>
          <a:endParaRPr lang="en-US"/>
        </a:p>
      </dgm:t>
    </dgm:pt>
    <dgm:pt modelId="{64030722-D6EE-4B55-A91B-283031FD86CA}" type="sibTrans" cxnId="{CB4BBF46-0ACC-440D-A42F-1252163E338B}">
      <dgm:prSet/>
      <dgm:spPr/>
      <dgm:t>
        <a:bodyPr/>
        <a:lstStyle/>
        <a:p>
          <a:endParaRPr lang="en-US"/>
        </a:p>
      </dgm:t>
    </dgm:pt>
    <dgm:pt modelId="{1DF5B5DA-15D1-48C9-8078-93C6870225E1}">
      <dgm:prSet phldrT="[Text]"/>
      <dgm:spPr/>
      <dgm:t>
        <a:bodyPr/>
        <a:lstStyle/>
        <a:p>
          <a:r>
            <a:rPr lang="en-US" dirty="0" smtClean="0"/>
            <a:t>Area base approach</a:t>
          </a:r>
          <a:endParaRPr lang="en-US" dirty="0"/>
        </a:p>
      </dgm:t>
    </dgm:pt>
    <dgm:pt modelId="{E2262F82-F566-4B65-940E-B7AB5E2ED903}" type="parTrans" cxnId="{D7B4971F-40AF-4E27-8795-D37955D88EBB}">
      <dgm:prSet/>
      <dgm:spPr/>
      <dgm:t>
        <a:bodyPr/>
        <a:lstStyle/>
        <a:p>
          <a:endParaRPr lang="en-US"/>
        </a:p>
      </dgm:t>
    </dgm:pt>
    <dgm:pt modelId="{8308A72C-9AE6-46A7-8A5F-5D513ED0A574}" type="sibTrans" cxnId="{D7B4971F-40AF-4E27-8795-D37955D88EBB}">
      <dgm:prSet/>
      <dgm:spPr/>
      <dgm:t>
        <a:bodyPr/>
        <a:lstStyle/>
        <a:p>
          <a:endParaRPr lang="en-US"/>
        </a:p>
      </dgm:t>
    </dgm:pt>
    <dgm:pt modelId="{2459314E-E7D8-4FD2-8C85-6D0C2EF99E3F}">
      <dgm:prSet phldrT="[Text]"/>
      <dgm:spPr/>
      <dgm:t>
        <a:bodyPr/>
        <a:lstStyle/>
        <a:p>
          <a:r>
            <a:rPr lang="en-US" dirty="0" smtClean="0"/>
            <a:t>DIR approach</a:t>
          </a:r>
          <a:endParaRPr lang="en-US" dirty="0"/>
        </a:p>
      </dgm:t>
    </dgm:pt>
    <dgm:pt modelId="{913189EF-7AC3-478E-B24F-66C7E49611AC}" type="parTrans" cxnId="{95603CAA-67A1-4B1D-83F3-71FB24039AD6}">
      <dgm:prSet/>
      <dgm:spPr/>
      <dgm:t>
        <a:bodyPr/>
        <a:lstStyle/>
        <a:p>
          <a:endParaRPr lang="en-US"/>
        </a:p>
      </dgm:t>
    </dgm:pt>
    <dgm:pt modelId="{12FDB0BD-6D6C-468D-8A65-0BFD7863C30D}" type="sibTrans" cxnId="{95603CAA-67A1-4B1D-83F3-71FB24039AD6}">
      <dgm:prSet/>
      <dgm:spPr/>
      <dgm:t>
        <a:bodyPr/>
        <a:lstStyle/>
        <a:p>
          <a:endParaRPr lang="en-US"/>
        </a:p>
      </dgm:t>
    </dgm:pt>
    <dgm:pt modelId="{4B56384B-FD0C-4A62-9A0F-BD7EDE6164FB}" type="pres">
      <dgm:prSet presAssocID="{3AA2946C-4DE1-4F0F-A4E6-4F2B8678361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29FD6-2C1F-4C07-84A6-A4A1B7E2C831}" type="pres">
      <dgm:prSet presAssocID="{AE17BB1C-581E-4351-A4AB-9FFD6F4E86B4}" presName="root1" presStyleCnt="0"/>
      <dgm:spPr/>
    </dgm:pt>
    <dgm:pt modelId="{FCB47CA3-CFB9-45FE-97E5-BBAF1DAE4176}" type="pres">
      <dgm:prSet presAssocID="{AE17BB1C-581E-4351-A4AB-9FFD6F4E86B4}" presName="LevelOneTextNode" presStyleLbl="node0" presStyleIdx="0" presStyleCnt="1" custScaleX="201891" custScaleY="191893" custLinFactNeighborX="-48055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901CD-5F99-4666-B4A3-7B79BD647F3F}" type="pres">
      <dgm:prSet presAssocID="{AE17BB1C-581E-4351-A4AB-9FFD6F4E86B4}" presName="level2hierChild" presStyleCnt="0"/>
      <dgm:spPr/>
    </dgm:pt>
    <dgm:pt modelId="{87A1BCF1-F19D-411C-8C09-E677B97972EE}" type="pres">
      <dgm:prSet presAssocID="{333063FA-313B-4751-B2A7-A96424B820D3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FC76D7C8-46AF-4045-8501-9F428748DDC0}" type="pres">
      <dgm:prSet presAssocID="{333063FA-313B-4751-B2A7-A96424B820D3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8BCB76F-DDCC-4DE5-8A97-53ADE64C91C9}" type="pres">
      <dgm:prSet presAssocID="{7692EDA4-06FA-499E-B37D-51CA70F47A85}" presName="root2" presStyleCnt="0"/>
      <dgm:spPr/>
    </dgm:pt>
    <dgm:pt modelId="{2BA4D36D-6AA0-4CA2-88A7-2B863F5D920A}" type="pres">
      <dgm:prSet presAssocID="{7692EDA4-06FA-499E-B37D-51CA70F47A85}" presName="LevelTwoTextNode" presStyleLbl="node2" presStyleIdx="0" presStyleCnt="3" custScaleX="1807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7942C8-9666-4B3A-8070-B6D9B2C4873D}" type="pres">
      <dgm:prSet presAssocID="{7692EDA4-06FA-499E-B37D-51CA70F47A85}" presName="level3hierChild" presStyleCnt="0"/>
      <dgm:spPr/>
    </dgm:pt>
    <dgm:pt modelId="{D204FBC2-8562-4C87-8EA2-90FFAFEB3A18}" type="pres">
      <dgm:prSet presAssocID="{E2262F82-F566-4B65-940E-B7AB5E2ED903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3AACE4BC-76FA-4C94-B146-1695BF9C984D}" type="pres">
      <dgm:prSet presAssocID="{E2262F82-F566-4B65-940E-B7AB5E2ED903}" presName="connTx" presStyleLbl="parChTrans1D2" presStyleIdx="1" presStyleCnt="3"/>
      <dgm:spPr/>
      <dgm:t>
        <a:bodyPr/>
        <a:lstStyle/>
        <a:p>
          <a:endParaRPr lang="en-US"/>
        </a:p>
      </dgm:t>
    </dgm:pt>
    <dgm:pt modelId="{F71F95B2-48FB-4D8F-8757-151E80C305DB}" type="pres">
      <dgm:prSet presAssocID="{1DF5B5DA-15D1-48C9-8078-93C6870225E1}" presName="root2" presStyleCnt="0"/>
      <dgm:spPr/>
    </dgm:pt>
    <dgm:pt modelId="{5355EA7D-4772-49CA-8C7A-0E5B66BBADFD}" type="pres">
      <dgm:prSet presAssocID="{1DF5B5DA-15D1-48C9-8078-93C6870225E1}" presName="LevelTwoTextNode" presStyleLbl="node2" presStyleIdx="1" presStyleCnt="3" custScaleX="1807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9FF06E-8543-4E18-962F-16693E335AF3}" type="pres">
      <dgm:prSet presAssocID="{1DF5B5DA-15D1-48C9-8078-93C6870225E1}" presName="level3hierChild" presStyleCnt="0"/>
      <dgm:spPr/>
    </dgm:pt>
    <dgm:pt modelId="{03AA5F60-9E34-46A1-B492-DF62E975DE9A}" type="pres">
      <dgm:prSet presAssocID="{913189EF-7AC3-478E-B24F-66C7E49611A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4EE838FE-D331-4F5C-9B4C-BA18EE3A5911}" type="pres">
      <dgm:prSet presAssocID="{913189EF-7AC3-478E-B24F-66C7E49611A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D5FBEFD-EF90-44EA-BC51-9B7468DBCAC1}" type="pres">
      <dgm:prSet presAssocID="{2459314E-E7D8-4FD2-8C85-6D0C2EF99E3F}" presName="root2" presStyleCnt="0"/>
      <dgm:spPr/>
    </dgm:pt>
    <dgm:pt modelId="{A04E88E4-5C0A-4035-9B07-201D00F60380}" type="pres">
      <dgm:prSet presAssocID="{2459314E-E7D8-4FD2-8C85-6D0C2EF99E3F}" presName="LevelTwoTextNode" presStyleLbl="node2" presStyleIdx="2" presStyleCnt="3" custScaleX="1847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793C58-829E-42DD-8D6F-B8078663EBA8}" type="pres">
      <dgm:prSet presAssocID="{2459314E-E7D8-4FD2-8C85-6D0C2EF99E3F}" presName="level3hierChild" presStyleCnt="0"/>
      <dgm:spPr/>
    </dgm:pt>
  </dgm:ptLst>
  <dgm:cxnLst>
    <dgm:cxn modelId="{5171EE9B-C302-4821-B5A6-769F27391692}" type="presOf" srcId="{AE17BB1C-581E-4351-A4AB-9FFD6F4E86B4}" destId="{FCB47CA3-CFB9-45FE-97E5-BBAF1DAE4176}" srcOrd="0" destOrd="0" presId="urn:microsoft.com/office/officeart/2005/8/layout/hierarchy2"/>
    <dgm:cxn modelId="{95603CAA-67A1-4B1D-83F3-71FB24039AD6}" srcId="{AE17BB1C-581E-4351-A4AB-9FFD6F4E86B4}" destId="{2459314E-E7D8-4FD2-8C85-6D0C2EF99E3F}" srcOrd="2" destOrd="0" parTransId="{913189EF-7AC3-478E-B24F-66C7E49611AC}" sibTransId="{12FDB0BD-6D6C-468D-8A65-0BFD7863C30D}"/>
    <dgm:cxn modelId="{F68B0006-E15E-407B-8C48-ACC7C1B92EF5}" type="presOf" srcId="{913189EF-7AC3-478E-B24F-66C7E49611AC}" destId="{03AA5F60-9E34-46A1-B492-DF62E975DE9A}" srcOrd="0" destOrd="0" presId="urn:microsoft.com/office/officeart/2005/8/layout/hierarchy2"/>
    <dgm:cxn modelId="{59DB0B72-69F4-446E-A909-D4D4713CA010}" type="presOf" srcId="{913189EF-7AC3-478E-B24F-66C7E49611AC}" destId="{4EE838FE-D331-4F5C-9B4C-BA18EE3A5911}" srcOrd="1" destOrd="0" presId="urn:microsoft.com/office/officeart/2005/8/layout/hierarchy2"/>
    <dgm:cxn modelId="{47E692D0-E468-4450-B8E8-D85354811507}" type="presOf" srcId="{E2262F82-F566-4B65-940E-B7AB5E2ED903}" destId="{D204FBC2-8562-4C87-8EA2-90FFAFEB3A18}" srcOrd="0" destOrd="0" presId="urn:microsoft.com/office/officeart/2005/8/layout/hierarchy2"/>
    <dgm:cxn modelId="{F6B7510D-9475-490F-8E84-51631327F052}" type="presOf" srcId="{2459314E-E7D8-4FD2-8C85-6D0C2EF99E3F}" destId="{A04E88E4-5C0A-4035-9B07-201D00F60380}" srcOrd="0" destOrd="0" presId="urn:microsoft.com/office/officeart/2005/8/layout/hierarchy2"/>
    <dgm:cxn modelId="{CB4BBF46-0ACC-440D-A42F-1252163E338B}" srcId="{AE17BB1C-581E-4351-A4AB-9FFD6F4E86B4}" destId="{7692EDA4-06FA-499E-B37D-51CA70F47A85}" srcOrd="0" destOrd="0" parTransId="{333063FA-313B-4751-B2A7-A96424B820D3}" sibTransId="{64030722-D6EE-4B55-A91B-283031FD86CA}"/>
    <dgm:cxn modelId="{AFD2F2A2-1C41-470B-B57A-098831AD0D2D}" type="presOf" srcId="{1DF5B5DA-15D1-48C9-8078-93C6870225E1}" destId="{5355EA7D-4772-49CA-8C7A-0E5B66BBADFD}" srcOrd="0" destOrd="0" presId="urn:microsoft.com/office/officeart/2005/8/layout/hierarchy2"/>
    <dgm:cxn modelId="{5B32CF67-DC93-4CD1-88E7-1954D2C38A22}" srcId="{3AA2946C-4DE1-4F0F-A4E6-4F2B86783618}" destId="{AE17BB1C-581E-4351-A4AB-9FFD6F4E86B4}" srcOrd="0" destOrd="0" parTransId="{3BD5696F-5BCF-4442-8E26-AF4E6C19F0E9}" sibTransId="{0D97E067-FE33-475D-9A92-5C805117CE6C}"/>
    <dgm:cxn modelId="{3341B480-C3BF-46BC-B878-8FC0A1065061}" type="presOf" srcId="{3AA2946C-4DE1-4F0F-A4E6-4F2B86783618}" destId="{4B56384B-FD0C-4A62-9A0F-BD7EDE6164FB}" srcOrd="0" destOrd="0" presId="urn:microsoft.com/office/officeart/2005/8/layout/hierarchy2"/>
    <dgm:cxn modelId="{D7B4971F-40AF-4E27-8795-D37955D88EBB}" srcId="{AE17BB1C-581E-4351-A4AB-9FFD6F4E86B4}" destId="{1DF5B5DA-15D1-48C9-8078-93C6870225E1}" srcOrd="1" destOrd="0" parTransId="{E2262F82-F566-4B65-940E-B7AB5E2ED903}" sibTransId="{8308A72C-9AE6-46A7-8A5F-5D513ED0A574}"/>
    <dgm:cxn modelId="{7D9A98D8-2761-4035-AEA1-C989D5F57138}" type="presOf" srcId="{7692EDA4-06FA-499E-B37D-51CA70F47A85}" destId="{2BA4D36D-6AA0-4CA2-88A7-2B863F5D920A}" srcOrd="0" destOrd="0" presId="urn:microsoft.com/office/officeart/2005/8/layout/hierarchy2"/>
    <dgm:cxn modelId="{0D149992-DD66-41BB-B8E9-68C157D2B57E}" type="presOf" srcId="{E2262F82-F566-4B65-940E-B7AB5E2ED903}" destId="{3AACE4BC-76FA-4C94-B146-1695BF9C984D}" srcOrd="1" destOrd="0" presId="urn:microsoft.com/office/officeart/2005/8/layout/hierarchy2"/>
    <dgm:cxn modelId="{C1BC4935-41FF-4533-B3E7-C991307F02A8}" type="presOf" srcId="{333063FA-313B-4751-B2A7-A96424B820D3}" destId="{FC76D7C8-46AF-4045-8501-9F428748DDC0}" srcOrd="1" destOrd="0" presId="urn:microsoft.com/office/officeart/2005/8/layout/hierarchy2"/>
    <dgm:cxn modelId="{9543A908-AFD0-4730-9A0C-812C8D79889A}" type="presOf" srcId="{333063FA-313B-4751-B2A7-A96424B820D3}" destId="{87A1BCF1-F19D-411C-8C09-E677B97972EE}" srcOrd="0" destOrd="0" presId="urn:microsoft.com/office/officeart/2005/8/layout/hierarchy2"/>
    <dgm:cxn modelId="{A11001A9-45D1-49E4-8055-F750F16E8027}" type="presParOf" srcId="{4B56384B-FD0C-4A62-9A0F-BD7EDE6164FB}" destId="{4F629FD6-2C1F-4C07-84A6-A4A1B7E2C831}" srcOrd="0" destOrd="0" presId="urn:microsoft.com/office/officeart/2005/8/layout/hierarchy2"/>
    <dgm:cxn modelId="{246319DA-4875-439A-9E46-2CF5D3107F17}" type="presParOf" srcId="{4F629FD6-2C1F-4C07-84A6-A4A1B7E2C831}" destId="{FCB47CA3-CFB9-45FE-97E5-BBAF1DAE4176}" srcOrd="0" destOrd="0" presId="urn:microsoft.com/office/officeart/2005/8/layout/hierarchy2"/>
    <dgm:cxn modelId="{B3133EE8-AEFC-40C6-9FB3-D2C22A08BE1D}" type="presParOf" srcId="{4F629FD6-2C1F-4C07-84A6-A4A1B7E2C831}" destId="{5F8901CD-5F99-4666-B4A3-7B79BD647F3F}" srcOrd="1" destOrd="0" presId="urn:microsoft.com/office/officeart/2005/8/layout/hierarchy2"/>
    <dgm:cxn modelId="{ED647618-0C13-4E02-A1DF-D7658E091DF5}" type="presParOf" srcId="{5F8901CD-5F99-4666-B4A3-7B79BD647F3F}" destId="{87A1BCF1-F19D-411C-8C09-E677B97972EE}" srcOrd="0" destOrd="0" presId="urn:microsoft.com/office/officeart/2005/8/layout/hierarchy2"/>
    <dgm:cxn modelId="{795B8DE2-A878-4199-9A92-253361DAE595}" type="presParOf" srcId="{87A1BCF1-F19D-411C-8C09-E677B97972EE}" destId="{FC76D7C8-46AF-4045-8501-9F428748DDC0}" srcOrd="0" destOrd="0" presId="urn:microsoft.com/office/officeart/2005/8/layout/hierarchy2"/>
    <dgm:cxn modelId="{B70356F4-5498-4A71-95D2-ED968A8D69A8}" type="presParOf" srcId="{5F8901CD-5F99-4666-B4A3-7B79BD647F3F}" destId="{38BCB76F-DDCC-4DE5-8A97-53ADE64C91C9}" srcOrd="1" destOrd="0" presId="urn:microsoft.com/office/officeart/2005/8/layout/hierarchy2"/>
    <dgm:cxn modelId="{CDD69A12-D497-49C4-AD64-55FE210B5CC4}" type="presParOf" srcId="{38BCB76F-DDCC-4DE5-8A97-53ADE64C91C9}" destId="{2BA4D36D-6AA0-4CA2-88A7-2B863F5D920A}" srcOrd="0" destOrd="0" presId="urn:microsoft.com/office/officeart/2005/8/layout/hierarchy2"/>
    <dgm:cxn modelId="{E8F98721-59B7-4A9C-824A-A71230B8C603}" type="presParOf" srcId="{38BCB76F-DDCC-4DE5-8A97-53ADE64C91C9}" destId="{967942C8-9666-4B3A-8070-B6D9B2C4873D}" srcOrd="1" destOrd="0" presId="urn:microsoft.com/office/officeart/2005/8/layout/hierarchy2"/>
    <dgm:cxn modelId="{EC7FB79E-74BB-4C81-8A0A-5E26957553AB}" type="presParOf" srcId="{5F8901CD-5F99-4666-B4A3-7B79BD647F3F}" destId="{D204FBC2-8562-4C87-8EA2-90FFAFEB3A18}" srcOrd="2" destOrd="0" presId="urn:microsoft.com/office/officeart/2005/8/layout/hierarchy2"/>
    <dgm:cxn modelId="{960CCCAC-566D-45FD-8A5F-E9099E9D3AF5}" type="presParOf" srcId="{D204FBC2-8562-4C87-8EA2-90FFAFEB3A18}" destId="{3AACE4BC-76FA-4C94-B146-1695BF9C984D}" srcOrd="0" destOrd="0" presId="urn:microsoft.com/office/officeart/2005/8/layout/hierarchy2"/>
    <dgm:cxn modelId="{36884D4C-F923-4563-8881-14415248237D}" type="presParOf" srcId="{5F8901CD-5F99-4666-B4A3-7B79BD647F3F}" destId="{F71F95B2-48FB-4D8F-8757-151E80C305DB}" srcOrd="3" destOrd="0" presId="urn:microsoft.com/office/officeart/2005/8/layout/hierarchy2"/>
    <dgm:cxn modelId="{A99C5CA7-C2A7-4C8A-9D29-E63D97DC93FD}" type="presParOf" srcId="{F71F95B2-48FB-4D8F-8757-151E80C305DB}" destId="{5355EA7D-4772-49CA-8C7A-0E5B66BBADFD}" srcOrd="0" destOrd="0" presId="urn:microsoft.com/office/officeart/2005/8/layout/hierarchy2"/>
    <dgm:cxn modelId="{70CC6CB1-6160-4174-9619-D18086D8F62A}" type="presParOf" srcId="{F71F95B2-48FB-4D8F-8757-151E80C305DB}" destId="{A89FF06E-8543-4E18-962F-16693E335AF3}" srcOrd="1" destOrd="0" presId="urn:microsoft.com/office/officeart/2005/8/layout/hierarchy2"/>
    <dgm:cxn modelId="{6763FFF2-B910-4A62-A41F-9BD539473A1E}" type="presParOf" srcId="{5F8901CD-5F99-4666-B4A3-7B79BD647F3F}" destId="{03AA5F60-9E34-46A1-B492-DF62E975DE9A}" srcOrd="4" destOrd="0" presId="urn:microsoft.com/office/officeart/2005/8/layout/hierarchy2"/>
    <dgm:cxn modelId="{9A1A02C0-54C5-41C5-B6DD-0122CD19B303}" type="presParOf" srcId="{03AA5F60-9E34-46A1-B492-DF62E975DE9A}" destId="{4EE838FE-D331-4F5C-9B4C-BA18EE3A5911}" srcOrd="0" destOrd="0" presId="urn:microsoft.com/office/officeart/2005/8/layout/hierarchy2"/>
    <dgm:cxn modelId="{D4F3E412-9518-4348-85AB-A8FD0B8F4249}" type="presParOf" srcId="{5F8901CD-5F99-4666-B4A3-7B79BD647F3F}" destId="{BD5FBEFD-EF90-44EA-BC51-9B7468DBCAC1}" srcOrd="5" destOrd="0" presId="urn:microsoft.com/office/officeart/2005/8/layout/hierarchy2"/>
    <dgm:cxn modelId="{83C77FC3-1D4B-4828-9447-8C528FDFE2B7}" type="presParOf" srcId="{BD5FBEFD-EF90-44EA-BC51-9B7468DBCAC1}" destId="{A04E88E4-5C0A-4035-9B07-201D00F60380}" srcOrd="0" destOrd="0" presId="urn:microsoft.com/office/officeart/2005/8/layout/hierarchy2"/>
    <dgm:cxn modelId="{DDB48B36-E19E-4AA3-AECC-D4A1D0C5E545}" type="presParOf" srcId="{BD5FBEFD-EF90-44EA-BC51-9B7468DBCAC1}" destId="{69793C58-829E-42DD-8D6F-B8078663EBA8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AA2946C-4DE1-4F0F-A4E6-4F2B86783618}" type="doc">
      <dgm:prSet loTypeId="urn:microsoft.com/office/officeart/2005/8/layout/hierarchy2" loCatId="hierarchy" qsTypeId="urn:microsoft.com/office/officeart/2005/8/quickstyle/3d1" qsCatId="3D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AE17BB1C-581E-4351-A4AB-9FFD6F4E86B4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dirty="0" smtClean="0"/>
            <a:t>Based on contact</a:t>
          </a:r>
          <a:endParaRPr lang="en-US" dirty="0"/>
        </a:p>
      </dgm:t>
    </dgm:pt>
    <dgm:pt modelId="{3BD5696F-5BCF-4442-8E26-AF4E6C19F0E9}" type="parTrans" cxnId="{5B32CF67-DC93-4CD1-88E7-1954D2C38A22}">
      <dgm:prSet/>
      <dgm:spPr/>
      <dgm:t>
        <a:bodyPr/>
        <a:lstStyle/>
        <a:p>
          <a:endParaRPr lang="en-US"/>
        </a:p>
      </dgm:t>
    </dgm:pt>
    <dgm:pt modelId="{0D97E067-FE33-475D-9A92-5C805117CE6C}" type="sibTrans" cxnId="{5B32CF67-DC93-4CD1-88E7-1954D2C38A22}">
      <dgm:prSet/>
      <dgm:spPr/>
      <dgm:t>
        <a:bodyPr/>
        <a:lstStyle/>
        <a:p>
          <a:endParaRPr lang="en-US"/>
        </a:p>
      </dgm:t>
    </dgm:pt>
    <dgm:pt modelId="{7692EDA4-06FA-499E-B37D-51CA70F47A85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dirty="0" smtClean="0"/>
            <a:t>Direct loans</a:t>
          </a:r>
          <a:endParaRPr lang="en-US" dirty="0"/>
        </a:p>
      </dgm:t>
    </dgm:pt>
    <dgm:pt modelId="{333063FA-313B-4751-B2A7-A96424B820D3}" type="parTrans" cxnId="{CB4BBF46-0ACC-440D-A42F-1252163E338B}">
      <dgm:prSet/>
      <dgm:spPr/>
      <dgm:t>
        <a:bodyPr/>
        <a:lstStyle/>
        <a:p>
          <a:endParaRPr lang="en-US"/>
        </a:p>
      </dgm:t>
    </dgm:pt>
    <dgm:pt modelId="{64030722-D6EE-4B55-A91B-283031FD86CA}" type="sibTrans" cxnId="{CB4BBF46-0ACC-440D-A42F-1252163E338B}">
      <dgm:prSet/>
      <dgm:spPr/>
      <dgm:t>
        <a:bodyPr/>
        <a:lstStyle/>
        <a:p>
          <a:endParaRPr lang="en-US"/>
        </a:p>
      </dgm:t>
    </dgm:pt>
    <dgm:pt modelId="{1DF5B5DA-15D1-48C9-8078-93C6870225E1}">
      <dgm:prSet phldrT="[Text]"/>
      <dgm:spPr>
        <a:ln>
          <a:solidFill>
            <a:srgbClr val="FF0000"/>
          </a:solidFill>
        </a:ln>
      </dgm:spPr>
      <dgm:t>
        <a:bodyPr/>
        <a:lstStyle/>
        <a:p>
          <a:r>
            <a:rPr lang="en-US" dirty="0" smtClean="0"/>
            <a:t>Indirect loans</a:t>
          </a:r>
          <a:endParaRPr lang="en-US" dirty="0"/>
        </a:p>
      </dgm:t>
    </dgm:pt>
    <dgm:pt modelId="{E2262F82-F566-4B65-940E-B7AB5E2ED903}" type="parTrans" cxnId="{D7B4971F-40AF-4E27-8795-D37955D88EBB}">
      <dgm:prSet/>
      <dgm:spPr/>
      <dgm:t>
        <a:bodyPr/>
        <a:lstStyle/>
        <a:p>
          <a:endParaRPr lang="en-US"/>
        </a:p>
      </dgm:t>
    </dgm:pt>
    <dgm:pt modelId="{8308A72C-9AE6-46A7-8A5F-5D513ED0A574}" type="sibTrans" cxnId="{D7B4971F-40AF-4E27-8795-D37955D88EBB}">
      <dgm:prSet/>
      <dgm:spPr/>
      <dgm:t>
        <a:bodyPr/>
        <a:lstStyle/>
        <a:p>
          <a:endParaRPr lang="en-US"/>
        </a:p>
      </dgm:t>
    </dgm:pt>
    <dgm:pt modelId="{4B56384B-FD0C-4A62-9A0F-BD7EDE6164FB}" type="pres">
      <dgm:prSet presAssocID="{3AA2946C-4DE1-4F0F-A4E6-4F2B8678361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F629FD6-2C1F-4C07-84A6-A4A1B7E2C831}" type="pres">
      <dgm:prSet presAssocID="{AE17BB1C-581E-4351-A4AB-9FFD6F4E86B4}" presName="root1" presStyleCnt="0"/>
      <dgm:spPr/>
    </dgm:pt>
    <dgm:pt modelId="{FCB47CA3-CFB9-45FE-97E5-BBAF1DAE4176}" type="pres">
      <dgm:prSet presAssocID="{AE17BB1C-581E-4351-A4AB-9FFD6F4E86B4}" presName="LevelOneTextNode" presStyleLbl="node0" presStyleIdx="0" presStyleCnt="1" custScaleX="182217" custScaleY="191893" custLinFactNeighborX="-48055" custLinFactNeighborY="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F8901CD-5F99-4666-B4A3-7B79BD647F3F}" type="pres">
      <dgm:prSet presAssocID="{AE17BB1C-581E-4351-A4AB-9FFD6F4E86B4}" presName="level2hierChild" presStyleCnt="0"/>
      <dgm:spPr/>
    </dgm:pt>
    <dgm:pt modelId="{87A1BCF1-F19D-411C-8C09-E677B97972EE}" type="pres">
      <dgm:prSet presAssocID="{333063FA-313B-4751-B2A7-A96424B820D3}" presName="conn2-1" presStyleLbl="parChTrans1D2" presStyleIdx="0" presStyleCnt="2"/>
      <dgm:spPr/>
      <dgm:t>
        <a:bodyPr/>
        <a:lstStyle/>
        <a:p>
          <a:endParaRPr lang="en-US"/>
        </a:p>
      </dgm:t>
    </dgm:pt>
    <dgm:pt modelId="{FC76D7C8-46AF-4045-8501-9F428748DDC0}" type="pres">
      <dgm:prSet presAssocID="{333063FA-313B-4751-B2A7-A96424B820D3}" presName="connTx" presStyleLbl="parChTrans1D2" presStyleIdx="0" presStyleCnt="2"/>
      <dgm:spPr/>
      <dgm:t>
        <a:bodyPr/>
        <a:lstStyle/>
        <a:p>
          <a:endParaRPr lang="en-US"/>
        </a:p>
      </dgm:t>
    </dgm:pt>
    <dgm:pt modelId="{38BCB76F-DDCC-4DE5-8A97-53ADE64C91C9}" type="pres">
      <dgm:prSet presAssocID="{7692EDA4-06FA-499E-B37D-51CA70F47A85}" presName="root2" presStyleCnt="0"/>
      <dgm:spPr/>
    </dgm:pt>
    <dgm:pt modelId="{2BA4D36D-6AA0-4CA2-88A7-2B863F5D920A}" type="pres">
      <dgm:prSet presAssocID="{7692EDA4-06FA-499E-B37D-51CA70F47A85}" presName="LevelTwoTextNode" presStyleLbl="node2" presStyleIdx="0" presStyleCnt="2" custScaleX="180759" custLinFactY="-3089" custLinFactNeighborX="-466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7942C8-9666-4B3A-8070-B6D9B2C4873D}" type="pres">
      <dgm:prSet presAssocID="{7692EDA4-06FA-499E-B37D-51CA70F47A85}" presName="level3hierChild" presStyleCnt="0"/>
      <dgm:spPr/>
    </dgm:pt>
    <dgm:pt modelId="{D204FBC2-8562-4C87-8EA2-90FFAFEB3A18}" type="pres">
      <dgm:prSet presAssocID="{E2262F82-F566-4B65-940E-B7AB5E2ED903}" presName="conn2-1" presStyleLbl="parChTrans1D2" presStyleIdx="1" presStyleCnt="2"/>
      <dgm:spPr/>
      <dgm:t>
        <a:bodyPr/>
        <a:lstStyle/>
        <a:p>
          <a:endParaRPr lang="en-US"/>
        </a:p>
      </dgm:t>
    </dgm:pt>
    <dgm:pt modelId="{3AACE4BC-76FA-4C94-B146-1695BF9C984D}" type="pres">
      <dgm:prSet presAssocID="{E2262F82-F566-4B65-940E-B7AB5E2ED903}" presName="connTx" presStyleLbl="parChTrans1D2" presStyleIdx="1" presStyleCnt="2"/>
      <dgm:spPr/>
      <dgm:t>
        <a:bodyPr/>
        <a:lstStyle/>
        <a:p>
          <a:endParaRPr lang="en-US"/>
        </a:p>
      </dgm:t>
    </dgm:pt>
    <dgm:pt modelId="{F71F95B2-48FB-4D8F-8757-151E80C305DB}" type="pres">
      <dgm:prSet presAssocID="{1DF5B5DA-15D1-48C9-8078-93C6870225E1}" presName="root2" presStyleCnt="0"/>
      <dgm:spPr/>
    </dgm:pt>
    <dgm:pt modelId="{5355EA7D-4772-49CA-8C7A-0E5B66BBADFD}" type="pres">
      <dgm:prSet presAssocID="{1DF5B5DA-15D1-48C9-8078-93C6870225E1}" presName="LevelTwoTextNode" presStyleLbl="node2" presStyleIdx="1" presStyleCnt="2" custScaleX="180759" custLinFactNeighborX="2472" custLinFactNeighborY="745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9FF06E-8543-4E18-962F-16693E335AF3}" type="pres">
      <dgm:prSet presAssocID="{1DF5B5DA-15D1-48C9-8078-93C6870225E1}" presName="level3hierChild" presStyleCnt="0"/>
      <dgm:spPr/>
    </dgm:pt>
  </dgm:ptLst>
  <dgm:cxnLst>
    <dgm:cxn modelId="{F34A9E04-86AC-4049-8D55-75FB65410A4A}" type="presOf" srcId="{E2262F82-F566-4B65-940E-B7AB5E2ED903}" destId="{D204FBC2-8562-4C87-8EA2-90FFAFEB3A18}" srcOrd="0" destOrd="0" presId="urn:microsoft.com/office/officeart/2005/8/layout/hierarchy2"/>
    <dgm:cxn modelId="{116AA112-4D9C-4FEC-B2C2-08770640B775}" type="presOf" srcId="{333063FA-313B-4751-B2A7-A96424B820D3}" destId="{87A1BCF1-F19D-411C-8C09-E677B97972EE}" srcOrd="0" destOrd="0" presId="urn:microsoft.com/office/officeart/2005/8/layout/hierarchy2"/>
    <dgm:cxn modelId="{6B915FC4-18C6-4DBF-A48C-27D32FD4ED08}" type="presOf" srcId="{AE17BB1C-581E-4351-A4AB-9FFD6F4E86B4}" destId="{FCB47CA3-CFB9-45FE-97E5-BBAF1DAE4176}" srcOrd="0" destOrd="0" presId="urn:microsoft.com/office/officeart/2005/8/layout/hierarchy2"/>
    <dgm:cxn modelId="{D9090F4A-760B-4A65-ACD1-3C66A6A3920A}" type="presOf" srcId="{3AA2946C-4DE1-4F0F-A4E6-4F2B86783618}" destId="{4B56384B-FD0C-4A62-9A0F-BD7EDE6164FB}" srcOrd="0" destOrd="0" presId="urn:microsoft.com/office/officeart/2005/8/layout/hierarchy2"/>
    <dgm:cxn modelId="{BC93C25C-09AD-4ABE-93F3-53C45E5B3708}" type="presOf" srcId="{E2262F82-F566-4B65-940E-B7AB5E2ED903}" destId="{3AACE4BC-76FA-4C94-B146-1695BF9C984D}" srcOrd="1" destOrd="0" presId="urn:microsoft.com/office/officeart/2005/8/layout/hierarchy2"/>
    <dgm:cxn modelId="{CB4BBF46-0ACC-440D-A42F-1252163E338B}" srcId="{AE17BB1C-581E-4351-A4AB-9FFD6F4E86B4}" destId="{7692EDA4-06FA-499E-B37D-51CA70F47A85}" srcOrd="0" destOrd="0" parTransId="{333063FA-313B-4751-B2A7-A96424B820D3}" sibTransId="{64030722-D6EE-4B55-A91B-283031FD86CA}"/>
    <dgm:cxn modelId="{FF65294E-C6DF-4CD1-8C28-F14158D57E19}" type="presOf" srcId="{333063FA-313B-4751-B2A7-A96424B820D3}" destId="{FC76D7C8-46AF-4045-8501-9F428748DDC0}" srcOrd="1" destOrd="0" presId="urn:microsoft.com/office/officeart/2005/8/layout/hierarchy2"/>
    <dgm:cxn modelId="{B4761B2A-B124-439F-B556-66198A81150F}" type="presOf" srcId="{7692EDA4-06FA-499E-B37D-51CA70F47A85}" destId="{2BA4D36D-6AA0-4CA2-88A7-2B863F5D920A}" srcOrd="0" destOrd="0" presId="urn:microsoft.com/office/officeart/2005/8/layout/hierarchy2"/>
    <dgm:cxn modelId="{D7B4971F-40AF-4E27-8795-D37955D88EBB}" srcId="{AE17BB1C-581E-4351-A4AB-9FFD6F4E86B4}" destId="{1DF5B5DA-15D1-48C9-8078-93C6870225E1}" srcOrd="1" destOrd="0" parTransId="{E2262F82-F566-4B65-940E-B7AB5E2ED903}" sibTransId="{8308A72C-9AE6-46A7-8A5F-5D513ED0A574}"/>
    <dgm:cxn modelId="{5B32CF67-DC93-4CD1-88E7-1954D2C38A22}" srcId="{3AA2946C-4DE1-4F0F-A4E6-4F2B86783618}" destId="{AE17BB1C-581E-4351-A4AB-9FFD6F4E86B4}" srcOrd="0" destOrd="0" parTransId="{3BD5696F-5BCF-4442-8E26-AF4E6C19F0E9}" sibTransId="{0D97E067-FE33-475D-9A92-5C805117CE6C}"/>
    <dgm:cxn modelId="{E5F2EF61-2CA5-42B5-B5B3-E670A833D08C}" type="presOf" srcId="{1DF5B5DA-15D1-48C9-8078-93C6870225E1}" destId="{5355EA7D-4772-49CA-8C7A-0E5B66BBADFD}" srcOrd="0" destOrd="0" presId="urn:microsoft.com/office/officeart/2005/8/layout/hierarchy2"/>
    <dgm:cxn modelId="{EA962AA8-1C98-42B9-9898-FEB3CD763B43}" type="presParOf" srcId="{4B56384B-FD0C-4A62-9A0F-BD7EDE6164FB}" destId="{4F629FD6-2C1F-4C07-84A6-A4A1B7E2C831}" srcOrd="0" destOrd="0" presId="urn:microsoft.com/office/officeart/2005/8/layout/hierarchy2"/>
    <dgm:cxn modelId="{FBCD59B9-7471-4B61-9E6E-464960A887A0}" type="presParOf" srcId="{4F629FD6-2C1F-4C07-84A6-A4A1B7E2C831}" destId="{FCB47CA3-CFB9-45FE-97E5-BBAF1DAE4176}" srcOrd="0" destOrd="0" presId="urn:microsoft.com/office/officeart/2005/8/layout/hierarchy2"/>
    <dgm:cxn modelId="{6D58BCBC-54AB-4FC9-ABB2-061884BB3BC3}" type="presParOf" srcId="{4F629FD6-2C1F-4C07-84A6-A4A1B7E2C831}" destId="{5F8901CD-5F99-4666-B4A3-7B79BD647F3F}" srcOrd="1" destOrd="0" presId="urn:microsoft.com/office/officeart/2005/8/layout/hierarchy2"/>
    <dgm:cxn modelId="{E391F9BE-1D53-4340-B961-1FDEAC1C20C0}" type="presParOf" srcId="{5F8901CD-5F99-4666-B4A3-7B79BD647F3F}" destId="{87A1BCF1-F19D-411C-8C09-E677B97972EE}" srcOrd="0" destOrd="0" presId="urn:microsoft.com/office/officeart/2005/8/layout/hierarchy2"/>
    <dgm:cxn modelId="{603B8D14-20F9-424F-874B-E153DBA1C88B}" type="presParOf" srcId="{87A1BCF1-F19D-411C-8C09-E677B97972EE}" destId="{FC76D7C8-46AF-4045-8501-9F428748DDC0}" srcOrd="0" destOrd="0" presId="urn:microsoft.com/office/officeart/2005/8/layout/hierarchy2"/>
    <dgm:cxn modelId="{C368E133-05E0-4252-829C-4D83897E2A5B}" type="presParOf" srcId="{5F8901CD-5F99-4666-B4A3-7B79BD647F3F}" destId="{38BCB76F-DDCC-4DE5-8A97-53ADE64C91C9}" srcOrd="1" destOrd="0" presId="urn:microsoft.com/office/officeart/2005/8/layout/hierarchy2"/>
    <dgm:cxn modelId="{E306ECB7-D5B4-4F9D-9B59-C725709B04DF}" type="presParOf" srcId="{38BCB76F-DDCC-4DE5-8A97-53ADE64C91C9}" destId="{2BA4D36D-6AA0-4CA2-88A7-2B863F5D920A}" srcOrd="0" destOrd="0" presId="urn:microsoft.com/office/officeart/2005/8/layout/hierarchy2"/>
    <dgm:cxn modelId="{A18A5BB9-A9F3-4589-AD60-9516127D05D2}" type="presParOf" srcId="{38BCB76F-DDCC-4DE5-8A97-53ADE64C91C9}" destId="{967942C8-9666-4B3A-8070-B6D9B2C4873D}" srcOrd="1" destOrd="0" presId="urn:microsoft.com/office/officeart/2005/8/layout/hierarchy2"/>
    <dgm:cxn modelId="{82721D04-6109-46E1-A140-CCB3563D6EE7}" type="presParOf" srcId="{5F8901CD-5F99-4666-B4A3-7B79BD647F3F}" destId="{D204FBC2-8562-4C87-8EA2-90FFAFEB3A18}" srcOrd="2" destOrd="0" presId="urn:microsoft.com/office/officeart/2005/8/layout/hierarchy2"/>
    <dgm:cxn modelId="{F47B5569-340A-45DE-BA2B-58E870C3EE0A}" type="presParOf" srcId="{D204FBC2-8562-4C87-8EA2-90FFAFEB3A18}" destId="{3AACE4BC-76FA-4C94-B146-1695BF9C984D}" srcOrd="0" destOrd="0" presId="urn:microsoft.com/office/officeart/2005/8/layout/hierarchy2"/>
    <dgm:cxn modelId="{5DA347E9-16D2-4C11-9275-8498628E4077}" type="presParOf" srcId="{5F8901CD-5F99-4666-B4A3-7B79BD647F3F}" destId="{F71F95B2-48FB-4D8F-8757-151E80C305DB}" srcOrd="3" destOrd="0" presId="urn:microsoft.com/office/officeart/2005/8/layout/hierarchy2"/>
    <dgm:cxn modelId="{04A1F7B6-45DF-4032-93DA-0C47281D3A1B}" type="presParOf" srcId="{F71F95B2-48FB-4D8F-8757-151E80C305DB}" destId="{5355EA7D-4772-49CA-8C7A-0E5B66BBADFD}" srcOrd="0" destOrd="0" presId="urn:microsoft.com/office/officeart/2005/8/layout/hierarchy2"/>
    <dgm:cxn modelId="{161697D4-E836-407C-A0A2-B06A31BF620F}" type="presParOf" srcId="{F71F95B2-48FB-4D8F-8757-151E80C305DB}" destId="{A89FF06E-8543-4E18-962F-16693E335AF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E938B96-C162-49BB-B383-6EFA556C66F2}">
      <dsp:nvSpPr>
        <dsp:cNvPr id="0" name=""/>
        <dsp:cNvSpPr/>
      </dsp:nvSpPr>
      <dsp:spPr>
        <a:xfrm>
          <a:off x="121086" y="1066"/>
          <a:ext cx="2615133" cy="156908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Based on time</a:t>
          </a:r>
          <a:endParaRPr lang="en-US" sz="3600" b="1" kern="1200" dirty="0"/>
        </a:p>
      </dsp:txBody>
      <dsp:txXfrm>
        <a:off x="121086" y="1066"/>
        <a:ext cx="2615133" cy="1569080"/>
      </dsp:txXfrm>
    </dsp:sp>
    <dsp:sp modelId="{F49B360C-9D17-4193-A7BC-9B43A17A40D2}">
      <dsp:nvSpPr>
        <dsp:cNvPr id="0" name=""/>
        <dsp:cNvSpPr/>
      </dsp:nvSpPr>
      <dsp:spPr>
        <a:xfrm>
          <a:off x="2997733" y="1066"/>
          <a:ext cx="2615133" cy="156908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Based on purpose</a:t>
          </a:r>
          <a:endParaRPr lang="en-US" sz="3600" b="1" kern="1200" dirty="0"/>
        </a:p>
      </dsp:txBody>
      <dsp:txXfrm>
        <a:off x="2997733" y="1066"/>
        <a:ext cx="2615133" cy="1569080"/>
      </dsp:txXfrm>
    </dsp:sp>
    <dsp:sp modelId="{38875ABA-B544-45F5-847D-943CCC23821B}">
      <dsp:nvSpPr>
        <dsp:cNvPr id="0" name=""/>
        <dsp:cNvSpPr/>
      </dsp:nvSpPr>
      <dsp:spPr>
        <a:xfrm>
          <a:off x="5874380" y="1066"/>
          <a:ext cx="2615133" cy="156908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4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4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Based on security</a:t>
          </a:r>
          <a:endParaRPr lang="en-US" sz="3600" b="1" kern="1200" dirty="0"/>
        </a:p>
      </dsp:txBody>
      <dsp:txXfrm>
        <a:off x="5874380" y="1066"/>
        <a:ext cx="2615133" cy="1569080"/>
      </dsp:txXfrm>
    </dsp:sp>
    <dsp:sp modelId="{B5E1A367-743B-4AB0-9AEC-D9EFA991B4B2}">
      <dsp:nvSpPr>
        <dsp:cNvPr id="0" name=""/>
        <dsp:cNvSpPr/>
      </dsp:nvSpPr>
      <dsp:spPr>
        <a:xfrm>
          <a:off x="301988" y="1831659"/>
          <a:ext cx="4193810" cy="156908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5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5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5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Lender’s classification</a:t>
          </a:r>
          <a:endParaRPr lang="en-US" sz="3600" b="1" kern="1200" dirty="0"/>
        </a:p>
      </dsp:txBody>
      <dsp:txXfrm>
        <a:off x="301988" y="1831659"/>
        <a:ext cx="4193810" cy="1569080"/>
      </dsp:txXfrm>
    </dsp:sp>
    <dsp:sp modelId="{015FAC80-28C3-4FE6-8BAC-F72529925128}">
      <dsp:nvSpPr>
        <dsp:cNvPr id="0" name=""/>
        <dsp:cNvSpPr/>
      </dsp:nvSpPr>
      <dsp:spPr>
        <a:xfrm>
          <a:off x="4757312" y="1831659"/>
          <a:ext cx="3551298" cy="1569080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6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6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6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Borrower’s classification</a:t>
          </a:r>
          <a:endParaRPr lang="en-US" sz="3600" b="1" kern="1200" dirty="0"/>
        </a:p>
      </dsp:txBody>
      <dsp:txXfrm>
        <a:off x="4757312" y="1831659"/>
        <a:ext cx="3551298" cy="1569080"/>
      </dsp:txXfrm>
    </dsp:sp>
    <dsp:sp modelId="{BC250262-A064-42BD-8A09-F083AEB7C6A8}">
      <dsp:nvSpPr>
        <dsp:cNvPr id="0" name=""/>
        <dsp:cNvSpPr/>
      </dsp:nvSpPr>
      <dsp:spPr>
        <a:xfrm>
          <a:off x="121086" y="3662253"/>
          <a:ext cx="2615133" cy="156908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2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2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2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Based on liquidity</a:t>
          </a:r>
          <a:endParaRPr lang="en-US" sz="3600" b="1" kern="1200" dirty="0"/>
        </a:p>
      </dsp:txBody>
      <dsp:txXfrm>
        <a:off x="121086" y="3662253"/>
        <a:ext cx="2615133" cy="1569080"/>
      </dsp:txXfrm>
    </dsp:sp>
    <dsp:sp modelId="{C9E77483-E317-426A-9138-3EB66AE7E61F}">
      <dsp:nvSpPr>
        <dsp:cNvPr id="0" name=""/>
        <dsp:cNvSpPr/>
      </dsp:nvSpPr>
      <dsp:spPr>
        <a:xfrm>
          <a:off x="2997733" y="3662253"/>
          <a:ext cx="2615133" cy="1569080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3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3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3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Based on approach</a:t>
          </a:r>
          <a:endParaRPr lang="en-US" sz="3600" b="1" kern="1200" dirty="0"/>
        </a:p>
      </dsp:txBody>
      <dsp:txXfrm>
        <a:off x="2997733" y="3662253"/>
        <a:ext cx="2615133" cy="1569080"/>
      </dsp:txXfrm>
    </dsp:sp>
    <dsp:sp modelId="{6A07619E-6E81-4231-9CCC-9513CF5FC58F}">
      <dsp:nvSpPr>
        <dsp:cNvPr id="0" name=""/>
        <dsp:cNvSpPr/>
      </dsp:nvSpPr>
      <dsp:spPr>
        <a:xfrm>
          <a:off x="5874380" y="3662253"/>
          <a:ext cx="2615133" cy="1569080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0000"/>
                <a:satMod val="130000"/>
              </a:schemeClr>
            </a:gs>
            <a:gs pos="43000">
              <a:schemeClr val="accent4">
                <a:hueOff val="0"/>
                <a:satOff val="0"/>
                <a:lumOff val="0"/>
                <a:alphaOff val="0"/>
                <a:tint val="44000"/>
                <a:satMod val="165000"/>
              </a:schemeClr>
            </a:gs>
            <a:gs pos="93000">
              <a:schemeClr val="accent4">
                <a:hueOff val="0"/>
                <a:satOff val="0"/>
                <a:lumOff val="0"/>
                <a:alphaOff val="0"/>
                <a:tint val="15000"/>
                <a:satMod val="16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4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/>
            <a:t>Based on contact</a:t>
          </a:r>
          <a:endParaRPr lang="en-US" sz="3600" b="1" kern="1200" dirty="0"/>
        </a:p>
      </dsp:txBody>
      <dsp:txXfrm>
        <a:off x="5874380" y="3662253"/>
        <a:ext cx="2615133" cy="15690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B47CA3-CFB9-45FE-97E5-BBAF1DAE4176}">
      <dsp:nvSpPr>
        <dsp:cNvPr id="0" name=""/>
        <dsp:cNvSpPr/>
      </dsp:nvSpPr>
      <dsp:spPr>
        <a:xfrm>
          <a:off x="0" y="1749317"/>
          <a:ext cx="3919782" cy="2063964"/>
        </a:xfrm>
        <a:prstGeom prst="roundRect">
          <a:avLst>
            <a:gd name="adj" fmla="val 10000"/>
          </a:avLst>
        </a:prstGeom>
        <a:solidFill>
          <a:schemeClr val="tx2"/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 smtClean="0"/>
            <a:t>Based on time</a:t>
          </a:r>
          <a:endParaRPr lang="en-US" sz="3400" b="1" kern="1200" dirty="0"/>
        </a:p>
      </dsp:txBody>
      <dsp:txXfrm>
        <a:off x="0" y="1749317"/>
        <a:ext cx="3919782" cy="2063964"/>
      </dsp:txXfrm>
    </dsp:sp>
    <dsp:sp modelId="{87A1BCF1-F19D-411C-8C09-E677B97972EE}">
      <dsp:nvSpPr>
        <dsp:cNvPr id="0" name=""/>
        <dsp:cNvSpPr/>
      </dsp:nvSpPr>
      <dsp:spPr>
        <a:xfrm rot="17854633">
          <a:off x="3365955" y="1849831"/>
          <a:ext cx="2062452" cy="34804"/>
        </a:xfrm>
        <a:custGeom>
          <a:avLst/>
          <a:gdLst/>
          <a:ahLst/>
          <a:cxnLst/>
          <a:rect l="0" t="0" r="0" b="0"/>
          <a:pathLst>
            <a:path>
              <a:moveTo>
                <a:pt x="0" y="17402"/>
              </a:moveTo>
              <a:lnTo>
                <a:pt x="2062452" y="17402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7854633">
        <a:off x="4345620" y="1815672"/>
        <a:ext cx="103122" cy="103122"/>
      </dsp:txXfrm>
    </dsp:sp>
    <dsp:sp modelId="{2BA4D36D-6AA0-4CA2-88A7-2B863F5D920A}">
      <dsp:nvSpPr>
        <dsp:cNvPr id="0" name=""/>
        <dsp:cNvSpPr/>
      </dsp:nvSpPr>
      <dsp:spPr>
        <a:xfrm>
          <a:off x="4874581" y="415377"/>
          <a:ext cx="3888418" cy="107558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Short term loans</a:t>
          </a:r>
          <a:endParaRPr lang="en-US" sz="3400" kern="1200" dirty="0"/>
        </a:p>
      </dsp:txBody>
      <dsp:txXfrm>
        <a:off x="4874581" y="415377"/>
        <a:ext cx="3888418" cy="1075580"/>
      </dsp:txXfrm>
    </dsp:sp>
    <dsp:sp modelId="{D204FBC2-8562-4C87-8EA2-90FFAFEB3A18}">
      <dsp:nvSpPr>
        <dsp:cNvPr id="0" name=""/>
        <dsp:cNvSpPr/>
      </dsp:nvSpPr>
      <dsp:spPr>
        <a:xfrm rot="142297">
          <a:off x="3919434" y="2780687"/>
          <a:ext cx="811481" cy="34804"/>
        </a:xfrm>
        <a:custGeom>
          <a:avLst/>
          <a:gdLst/>
          <a:ahLst/>
          <a:cxnLst/>
          <a:rect l="0" t="0" r="0" b="0"/>
          <a:pathLst>
            <a:path>
              <a:moveTo>
                <a:pt x="0" y="17402"/>
              </a:moveTo>
              <a:lnTo>
                <a:pt x="811481" y="17402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42297">
        <a:off x="4304888" y="2777802"/>
        <a:ext cx="40574" cy="40574"/>
      </dsp:txXfrm>
    </dsp:sp>
    <dsp:sp modelId="{5355EA7D-4772-49CA-8C7A-0E5B66BBADFD}">
      <dsp:nvSpPr>
        <dsp:cNvPr id="0" name=""/>
        <dsp:cNvSpPr/>
      </dsp:nvSpPr>
      <dsp:spPr>
        <a:xfrm>
          <a:off x="4730569" y="2277089"/>
          <a:ext cx="3888418" cy="107558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Medium term loans</a:t>
          </a:r>
          <a:endParaRPr lang="en-US" sz="3400" kern="1200" dirty="0"/>
        </a:p>
      </dsp:txBody>
      <dsp:txXfrm>
        <a:off x="4730569" y="2277089"/>
        <a:ext cx="3888418" cy="1075580"/>
      </dsp:txXfrm>
    </dsp:sp>
    <dsp:sp modelId="{03AA5F60-9E34-46A1-B492-DF62E975DE9A}">
      <dsp:nvSpPr>
        <dsp:cNvPr id="0" name=""/>
        <dsp:cNvSpPr/>
      </dsp:nvSpPr>
      <dsp:spPr>
        <a:xfrm rot="3774511">
          <a:off x="3435008" y="3556396"/>
          <a:ext cx="1780334" cy="34804"/>
        </a:xfrm>
        <a:custGeom>
          <a:avLst/>
          <a:gdLst/>
          <a:ahLst/>
          <a:cxnLst/>
          <a:rect l="0" t="0" r="0" b="0"/>
          <a:pathLst>
            <a:path>
              <a:moveTo>
                <a:pt x="0" y="17402"/>
              </a:moveTo>
              <a:lnTo>
                <a:pt x="1780334" y="17402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 rot="3774511">
        <a:off x="4280667" y="3529290"/>
        <a:ext cx="89016" cy="89016"/>
      </dsp:txXfrm>
    </dsp:sp>
    <dsp:sp modelId="{A04E88E4-5C0A-4035-9B07-201D00F60380}">
      <dsp:nvSpPr>
        <dsp:cNvPr id="0" name=""/>
        <dsp:cNvSpPr/>
      </dsp:nvSpPr>
      <dsp:spPr>
        <a:xfrm>
          <a:off x="4730569" y="3828507"/>
          <a:ext cx="3974507" cy="1075580"/>
        </a:xfrm>
        <a:prstGeom prst="roundRect">
          <a:avLst>
            <a:gd name="adj" fmla="val 10000"/>
          </a:avLst>
        </a:prstGeom>
        <a:solidFill>
          <a:schemeClr val="accent6">
            <a:lumMod val="40000"/>
            <a:lumOff val="60000"/>
          </a:schemeClr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Long term loan</a:t>
          </a:r>
          <a:endParaRPr lang="en-US" sz="3400" kern="1200" dirty="0"/>
        </a:p>
      </dsp:txBody>
      <dsp:txXfrm>
        <a:off x="4730569" y="3828507"/>
        <a:ext cx="3974507" cy="107558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CB47CA3-CFB9-45FE-97E5-BBAF1DAE4176}">
      <dsp:nvSpPr>
        <dsp:cNvPr id="0" name=""/>
        <dsp:cNvSpPr/>
      </dsp:nvSpPr>
      <dsp:spPr>
        <a:xfrm>
          <a:off x="0" y="1767559"/>
          <a:ext cx="3850493" cy="2027480"/>
        </a:xfrm>
        <a:prstGeom prst="roundRect">
          <a:avLst>
            <a:gd name="adj" fmla="val 10000"/>
          </a:avLst>
        </a:prstGeom>
        <a:solidFill>
          <a:srgbClr val="FFC000"/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b="1" kern="1200" dirty="0" smtClean="0"/>
            <a:t>Based on purpose</a:t>
          </a:r>
          <a:endParaRPr lang="en-US" sz="3100" b="1" kern="1200" dirty="0"/>
        </a:p>
      </dsp:txBody>
      <dsp:txXfrm>
        <a:off x="0" y="1767559"/>
        <a:ext cx="3850493" cy="2027480"/>
      </dsp:txXfrm>
    </dsp:sp>
    <dsp:sp modelId="{87A1BCF1-F19D-411C-8C09-E677B97972EE}">
      <dsp:nvSpPr>
        <dsp:cNvPr id="0" name=""/>
        <dsp:cNvSpPr/>
      </dsp:nvSpPr>
      <dsp:spPr>
        <a:xfrm rot="17701041">
          <a:off x="3270131" y="1852915"/>
          <a:ext cx="2011278" cy="34189"/>
        </a:xfrm>
        <a:custGeom>
          <a:avLst/>
          <a:gdLst/>
          <a:ahLst/>
          <a:cxnLst/>
          <a:rect l="0" t="0" r="0" b="0"/>
          <a:pathLst>
            <a:path>
              <a:moveTo>
                <a:pt x="0" y="17094"/>
              </a:moveTo>
              <a:lnTo>
                <a:pt x="2011278" y="1709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17701041">
        <a:off x="4225488" y="1819728"/>
        <a:ext cx="100563" cy="100563"/>
      </dsp:txXfrm>
    </dsp:sp>
    <dsp:sp modelId="{2BA4D36D-6AA0-4CA2-88A7-2B863F5D920A}">
      <dsp:nvSpPr>
        <dsp:cNvPr id="0" name=""/>
        <dsp:cNvSpPr/>
      </dsp:nvSpPr>
      <dsp:spPr>
        <a:xfrm>
          <a:off x="4701048" y="430436"/>
          <a:ext cx="3819683" cy="1056568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Production loans</a:t>
          </a:r>
          <a:endParaRPr lang="en-US" sz="3200" kern="1200" dirty="0"/>
        </a:p>
      </dsp:txBody>
      <dsp:txXfrm>
        <a:off x="4701048" y="430436"/>
        <a:ext cx="3819683" cy="1056568"/>
      </dsp:txXfrm>
    </dsp:sp>
    <dsp:sp modelId="{D204FBC2-8562-4C87-8EA2-90FFAFEB3A18}">
      <dsp:nvSpPr>
        <dsp:cNvPr id="0" name=""/>
        <dsp:cNvSpPr/>
      </dsp:nvSpPr>
      <dsp:spPr>
        <a:xfrm rot="19467773">
          <a:off x="3753149" y="2460441"/>
          <a:ext cx="1045242" cy="34189"/>
        </a:xfrm>
        <a:custGeom>
          <a:avLst/>
          <a:gdLst/>
          <a:ahLst/>
          <a:cxnLst/>
          <a:rect l="0" t="0" r="0" b="0"/>
          <a:pathLst>
            <a:path>
              <a:moveTo>
                <a:pt x="0" y="17094"/>
              </a:moveTo>
              <a:lnTo>
                <a:pt x="1045242" y="1709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467773">
        <a:off x="4249639" y="2451405"/>
        <a:ext cx="52262" cy="52262"/>
      </dsp:txXfrm>
    </dsp:sp>
    <dsp:sp modelId="{5355EA7D-4772-49CA-8C7A-0E5B66BBADFD}">
      <dsp:nvSpPr>
        <dsp:cNvPr id="0" name=""/>
        <dsp:cNvSpPr/>
      </dsp:nvSpPr>
      <dsp:spPr>
        <a:xfrm>
          <a:off x="4701048" y="1645489"/>
          <a:ext cx="3819683" cy="1056568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Investment loans</a:t>
          </a:r>
          <a:endParaRPr lang="en-US" sz="3200" kern="1200" dirty="0"/>
        </a:p>
      </dsp:txBody>
      <dsp:txXfrm>
        <a:off x="4701048" y="1645489"/>
        <a:ext cx="3819683" cy="1056568"/>
      </dsp:txXfrm>
    </dsp:sp>
    <dsp:sp modelId="{03AA5F60-9E34-46A1-B492-DF62E975DE9A}">
      <dsp:nvSpPr>
        <dsp:cNvPr id="0" name=""/>
        <dsp:cNvSpPr/>
      </dsp:nvSpPr>
      <dsp:spPr>
        <a:xfrm rot="2132227">
          <a:off x="3753149" y="3067968"/>
          <a:ext cx="1045242" cy="34189"/>
        </a:xfrm>
        <a:custGeom>
          <a:avLst/>
          <a:gdLst/>
          <a:ahLst/>
          <a:cxnLst/>
          <a:rect l="0" t="0" r="0" b="0"/>
          <a:pathLst>
            <a:path>
              <a:moveTo>
                <a:pt x="0" y="17094"/>
              </a:moveTo>
              <a:lnTo>
                <a:pt x="1045242" y="1709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2132227">
        <a:off x="4249639" y="3058932"/>
        <a:ext cx="52262" cy="52262"/>
      </dsp:txXfrm>
    </dsp:sp>
    <dsp:sp modelId="{A04E88E4-5C0A-4035-9B07-201D00F60380}">
      <dsp:nvSpPr>
        <dsp:cNvPr id="0" name=""/>
        <dsp:cNvSpPr/>
      </dsp:nvSpPr>
      <dsp:spPr>
        <a:xfrm>
          <a:off x="4701048" y="2860542"/>
          <a:ext cx="3904251" cy="1056568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Marketing loan</a:t>
          </a:r>
          <a:endParaRPr lang="en-US" sz="3200" kern="1200" dirty="0"/>
        </a:p>
      </dsp:txBody>
      <dsp:txXfrm>
        <a:off x="4701048" y="2860542"/>
        <a:ext cx="3904251" cy="1056568"/>
      </dsp:txXfrm>
    </dsp:sp>
    <dsp:sp modelId="{ACC87756-C00F-4976-98D3-8FCCE96F0894}">
      <dsp:nvSpPr>
        <dsp:cNvPr id="0" name=""/>
        <dsp:cNvSpPr/>
      </dsp:nvSpPr>
      <dsp:spPr>
        <a:xfrm rot="3898959">
          <a:off x="3270131" y="3675495"/>
          <a:ext cx="2011278" cy="34189"/>
        </a:xfrm>
        <a:custGeom>
          <a:avLst/>
          <a:gdLst/>
          <a:ahLst/>
          <a:cxnLst/>
          <a:rect l="0" t="0" r="0" b="0"/>
          <a:pathLst>
            <a:path>
              <a:moveTo>
                <a:pt x="0" y="17094"/>
              </a:moveTo>
              <a:lnTo>
                <a:pt x="2011278" y="17094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 rot="3898959">
        <a:off x="4225488" y="3642307"/>
        <a:ext cx="100563" cy="100563"/>
      </dsp:txXfrm>
    </dsp:sp>
    <dsp:sp modelId="{2BEFAB80-F6C6-4A57-B443-D0B3E967BCF8}">
      <dsp:nvSpPr>
        <dsp:cNvPr id="0" name=""/>
        <dsp:cNvSpPr/>
      </dsp:nvSpPr>
      <dsp:spPr>
        <a:xfrm>
          <a:off x="4701048" y="4075595"/>
          <a:ext cx="3904251" cy="1056568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254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Consumption loan</a:t>
          </a:r>
          <a:endParaRPr lang="en-US" sz="3100" kern="1200" dirty="0"/>
        </a:p>
      </dsp:txBody>
      <dsp:txXfrm>
        <a:off x="4701048" y="4075595"/>
        <a:ext cx="3904251" cy="105656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D3F1A-6651-454D-96AD-C9A290F2906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C7BF8-68AD-4132-AA3B-D5889FC8D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CC7BF8-68AD-4132-AA3B-D5889FC8D821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AE350F0-CEE3-42FA-B401-782EA1D8E584}" type="datetimeFigureOut">
              <a:rPr lang="en-US" smtClean="0"/>
              <a:pPr/>
              <a:t>8/31/2020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B668F1-1581-484A-B30C-F8C879C8C9B3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2438400"/>
          </a:xfrm>
          <a:ln w="28575">
            <a:solidFill>
              <a:srgbClr val="FF0000"/>
            </a:solidFill>
          </a:ln>
        </p:spPr>
        <p:txBody>
          <a:bodyPr anchor="t"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PRESENTATION</a:t>
            </a:r>
            <a:b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ON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AGRICULTURAL FINANCE </a:t>
            </a:r>
            <a:br>
              <a:rPr lang="en-US" sz="49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9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sz="4900" b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CO-OPERATION</a:t>
            </a:r>
            <a:endParaRPr lang="en-US" sz="4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5867400"/>
            <a:ext cx="9144000" cy="990600"/>
          </a:xfrm>
          <a:ln w="38100">
            <a:solidFill>
              <a:schemeClr val="accent6">
                <a:lumMod val="50000"/>
              </a:schemeClr>
            </a:solidFill>
          </a:ln>
          <a:effectLst>
            <a:outerShdw blurRad="57150" dist="38100" dir="5400000" algn="ctr" rotWithShape="0">
              <a:schemeClr val="accent5">
                <a:shade val="9000"/>
                <a:satMod val="105000"/>
                <a:alpha val="48000"/>
              </a:schemeClr>
            </a:outerShdw>
            <a:softEdge rad="63500"/>
          </a:effectLst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 AGRICULTURE</a:t>
            </a:r>
          </a:p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SHRI GURU RAMRAI UNIVERSITY, DEHRADUN UTTARAKHAND</a:t>
            </a:r>
          </a:p>
          <a:p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495800"/>
            <a:ext cx="9144000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LECTURE PREPARED BY  -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J P Singh</a:t>
            </a:r>
            <a:endParaRPr lang="en-US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Associate Professor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(SGRRU, Dehradun )</a:t>
            </a:r>
          </a:p>
        </p:txBody>
      </p:sp>
      <p:pic>
        <p:nvPicPr>
          <p:cNvPr id="10242" name="Picture 2" descr="Shri Guru Ram Rai Universit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1" y="2520316"/>
            <a:ext cx="1981199" cy="1893147"/>
          </a:xfrm>
          <a:prstGeom prst="ellipse">
            <a:avLst/>
          </a:prstGeom>
          <a:ln w="63500" cap="rnd">
            <a:solidFill>
              <a:schemeClr val="tx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Classification of credit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1066800"/>
          <a:ext cx="8610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Classification of credit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1066800"/>
          <a:ext cx="8610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Classification of credit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1066800"/>
          <a:ext cx="8610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2819400"/>
          </a:xfrm>
          <a:solidFill>
            <a:schemeClr val="tx1"/>
          </a:solidFill>
          <a:effectLst>
            <a:softEdge rad="127000"/>
          </a:effectLst>
        </p:spPr>
        <p:txBody>
          <a:bodyPr anchor="ctr">
            <a:normAutofit/>
          </a:bodyPr>
          <a:lstStyle/>
          <a:p>
            <a:r>
              <a:rPr lang="en-US" sz="13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Thank you</a:t>
            </a:r>
            <a:endParaRPr lang="en-US" sz="13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191000"/>
            <a:ext cx="8229600" cy="19351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Prepared By -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Dr. J P SINGH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ASSOCIATE PROFESSOR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DEPARTMENT OF AGRICULTURE AND AGRONOMY</a:t>
            </a:r>
          </a:p>
          <a:p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6488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Outline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  <a:ln w="57150">
            <a:solidFill>
              <a:srgbClr val="00B05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Credit needs in agriculture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Meaning and definition of credit</a:t>
            </a:r>
          </a:p>
          <a:p>
            <a:pPr algn="just">
              <a:buFont typeface="Wingdings" pitchFamily="2" charset="2"/>
              <a:buChar char="q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Classification of credit</a:t>
            </a:r>
          </a:p>
          <a:p>
            <a:pPr algn="just">
              <a:buFont typeface="Wingdings" pitchFamily="2" charset="2"/>
              <a:buChar char="q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q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Credit?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95400"/>
            <a:ext cx="8686800" cy="830997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As per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GALBRAITH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credit is temporary transfer of asset from one has to other who has not.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" y="3886200"/>
            <a:ext cx="8686800" cy="2246769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Buying agricultural inputs like seeds fertilizers plant protection chemicals feed and fodder for cattle etc.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Supporting their families in those years when the crops have not been good.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Increasing farm efficiency as against limiting resources.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2667000"/>
            <a:ext cx="9144000" cy="838200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vert="horz" lIns="0" rIns="0" bIns="0" anchor="b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Credit in Agriculture?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Classification of credit</a:t>
            </a:r>
            <a:endParaRPr lang="en-US" sz="6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04800" y="1295400"/>
          <a:ext cx="8610600" cy="5232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Classification of credit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1066800"/>
          <a:ext cx="8763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Classification of credit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1066800"/>
          <a:ext cx="8610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Classification of credit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1066800"/>
          <a:ext cx="8610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Classification of credit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1066800"/>
          <a:ext cx="8610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solidFill>
            <a:schemeClr val="tx2">
              <a:lumMod val="75000"/>
            </a:schemeClr>
          </a:solidFill>
          <a:ln w="38100">
            <a:solidFill>
              <a:schemeClr val="bg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Classification of credit</a:t>
            </a:r>
            <a:endParaRPr lang="en-US" sz="4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228600" y="1066800"/>
          <a:ext cx="86106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1400</TotalTime>
  <Words>220</Words>
  <Application>Microsoft Office PowerPoint</Application>
  <PresentationFormat>On-screen Show (4:3)</PresentationFormat>
  <Paragraphs>69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PRESENTATION  ON AGRICULTURAL FINANCE  &amp; CO-OPERATION</vt:lpstr>
      <vt:lpstr>Outline</vt:lpstr>
      <vt:lpstr>Credit?</vt:lpstr>
      <vt:lpstr>Slide 4</vt:lpstr>
      <vt:lpstr>Classification of credit</vt:lpstr>
      <vt:lpstr>Classification of credit</vt:lpstr>
      <vt:lpstr>Classification of credit</vt:lpstr>
      <vt:lpstr>Classification of credit</vt:lpstr>
      <vt:lpstr>Classification of credit</vt:lpstr>
      <vt:lpstr>Classification of credit</vt:lpstr>
      <vt:lpstr>Classification of credit</vt:lpstr>
      <vt:lpstr>Classification of credit</vt:lpstr>
      <vt:lpstr> 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Insitu trans-esterification of dry algae with methanol, H2SO4 &amp; NaOH</dc:title>
  <dc:creator>Chamola</dc:creator>
  <cp:lastModifiedBy>admin</cp:lastModifiedBy>
  <cp:revision>598</cp:revision>
  <dcterms:created xsi:type="dcterms:W3CDTF">2017-12-06T06:31:50Z</dcterms:created>
  <dcterms:modified xsi:type="dcterms:W3CDTF">2020-08-31T16:40:46Z</dcterms:modified>
</cp:coreProperties>
</file>