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0" r:id="rId4"/>
    <p:sldId id="304" r:id="rId5"/>
    <p:sldId id="305" r:id="rId6"/>
    <p:sldId id="311" r:id="rId7"/>
    <p:sldId id="312" r:id="rId8"/>
    <p:sldId id="313" r:id="rId9"/>
    <p:sldId id="314" r:id="rId10"/>
    <p:sldId id="316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Repayment Capacity Under Risk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524000"/>
            <a:ext cx="9144000" cy="4832092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Deflated gross income-(working expenses excluding the proposed crop loan family living expenses + other loans dues+ miscellaneous expenditure)</a:t>
            </a:r>
          </a:p>
          <a:p>
            <a:pPr algn="just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Measure to strengthen risk bearing ability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Increasing owner’s equity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Reducing the farm and family expenditure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Development the moral character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Undertaking the reliable and stable enterprises.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Improving the ability to borrow funds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Improving the ability to earn and save money.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taking up of crop, livestock and machinery insurances.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AGRICULTURE AND AGRONOMY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Credit analysis – Economic feasibility tests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Return to investment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Repayment capacity and risk bearing ability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Economic Feasibility Test for Credit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95400"/>
            <a:ext cx="8686800" cy="830997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economic feasibility of the credit is being observed three basic financial aspects to be assessed  by the banker.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438400"/>
            <a:ext cx="8686800" cy="397031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loan is advanced.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 it generate returns more than costs?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 the returns  have surplus to repay the loan when it falls due?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 the farmer stand up to the risk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uncertainity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farming?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three aspects are known as 3Rs of credit.</a:t>
            </a:r>
          </a:p>
          <a:p>
            <a:pPr algn="just"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3Rs of credit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371600"/>
            <a:ext cx="8686800" cy="317009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Return from the proposed investment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Repayment capacity the investment generates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Risk bearing ability of the farmer borrower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Return from The Investment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295400"/>
            <a:ext cx="8686800" cy="397031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Return obtained by the farmer depend upon the decisions like.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What to grow?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to grow?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much to grow?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to sell?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to sell?</a:t>
            </a:r>
          </a:p>
          <a:p>
            <a:pPr algn="just"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Repayment Capacity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43001"/>
            <a:ext cx="9144000" cy="5632311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nothing but ability of the farmer to repay the loan obtained for the productive purpose.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Repayment Capacity not only depends on returns but also on several other quantities and qualitative factors.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Y= f(X1,X2,X3,X4,X5,X6,X7,…..)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Y= Repayment capacity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X1 to X4 are quantities factors and X5 to X7 are qualitative factors.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X1 = Gross return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X2 = working expenses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X3 = family consumption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X4 = Other loans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X5 = literacy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X6 = Managerial skill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X7 = moral characters.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Causes for The Poor Repayment Capacity of Indian Farmer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8686800" cy="3108543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Small size of the farm holdings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 production and productivity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 family consumption expenditure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 price and rapid fluctuations in price of agricultural commodities.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Using credit for unproductive purposes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Low farmer’s net worth.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6764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Measures for Strengthening The Repayment Capacity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8686800" cy="3108543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Increasing the net income by proper organization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Adopting the potential technology for increasing the production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Removing the imbalances in the resource availability.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Improving the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networth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farm households.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Diversification of the farm enterprises.</a:t>
            </a:r>
          </a:p>
          <a:p>
            <a:pPr algn="just">
              <a:buFont typeface="Wingdings" pitchFamily="2" charset="2"/>
              <a:buChar char="q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Risk Bearing Ability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686800" cy="409342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Ability of the farmer to withstand the risk that arises due to financial loss</a:t>
            </a:r>
          </a:p>
          <a:p>
            <a:pPr algn="just"/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risk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Production/ physical risk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Technological risk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Personal risk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Institutional risk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Weather uncertainty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Price risk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1449</TotalTime>
  <Words>481</Words>
  <Application>Microsoft Office PowerPoint</Application>
  <PresentationFormat>On-screen Show (4:3)</PresentationFormat>
  <Paragraphs>88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PRESENTATION  ON AGRICULTURAL FINANCE  &amp; CO-OPERATION</vt:lpstr>
      <vt:lpstr>Outline</vt:lpstr>
      <vt:lpstr>   Economic Feasibility Test for Credit </vt:lpstr>
      <vt:lpstr>    3Rs of credit</vt:lpstr>
      <vt:lpstr>Return from The Investment</vt:lpstr>
      <vt:lpstr>Repayment Capacity</vt:lpstr>
      <vt:lpstr>Causes for The Poor Repayment Capacity of Indian Farmer</vt:lpstr>
      <vt:lpstr>Measures for Strengthening The Repayment Capacity</vt:lpstr>
      <vt:lpstr>Risk Bearing Ability</vt:lpstr>
      <vt:lpstr>Repayment Capacity Under Risk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624</cp:revision>
  <dcterms:created xsi:type="dcterms:W3CDTF">2017-12-06T06:31:50Z</dcterms:created>
  <dcterms:modified xsi:type="dcterms:W3CDTF">2020-08-31T16:40:57Z</dcterms:modified>
</cp:coreProperties>
</file>