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9"/>
  </p:notesMasterIdLst>
  <p:sldIdLst>
    <p:sldId id="256" r:id="rId2"/>
    <p:sldId id="257" r:id="rId3"/>
    <p:sldId id="260" r:id="rId4"/>
    <p:sldId id="297" r:id="rId5"/>
    <p:sldId id="298" r:id="rId6"/>
    <p:sldId id="299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FF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28D51D-9E0F-4316-876E-75DBE35F7A78}" type="doc">
      <dgm:prSet loTypeId="urn:microsoft.com/office/officeart/2005/8/layout/process2" loCatId="process" qsTypeId="urn:microsoft.com/office/officeart/2005/8/quickstyle/3d3" qsCatId="3D" csTypeId="urn:microsoft.com/office/officeart/2005/8/colors/accent2_1" csCatId="accent2" phldr="1"/>
      <dgm:spPr/>
    </dgm:pt>
    <dgm:pt modelId="{9A037E5C-31BD-4DA0-92EE-2BCA5A51E020}">
      <dgm:prSet phldrT="[Text]" custT="1"/>
      <dgm:spPr/>
      <dgm:t>
        <a:bodyPr anchor="t"/>
        <a:lstStyle/>
        <a:p>
          <a:r>
            <a:rPr lang="en-US" sz="3200" b="1" dirty="0" smtClean="0"/>
            <a:t>Character</a:t>
          </a:r>
          <a:endParaRPr lang="en-US" sz="3200" b="1" dirty="0"/>
        </a:p>
      </dgm:t>
    </dgm:pt>
    <dgm:pt modelId="{4B39A95D-5D5F-48AD-B9EA-DAD943D28830}" type="parTrans" cxnId="{A4763FF9-4C21-4F3C-8A1C-A732B10EB5B6}">
      <dgm:prSet/>
      <dgm:spPr/>
      <dgm:t>
        <a:bodyPr/>
        <a:lstStyle/>
        <a:p>
          <a:endParaRPr lang="en-US"/>
        </a:p>
      </dgm:t>
    </dgm:pt>
    <dgm:pt modelId="{24B322F5-794D-418A-A717-5807B1A79699}" type="sibTrans" cxnId="{A4763FF9-4C21-4F3C-8A1C-A732B10EB5B6}">
      <dgm:prSet/>
      <dgm:spPr/>
      <dgm:t>
        <a:bodyPr/>
        <a:lstStyle/>
        <a:p>
          <a:endParaRPr lang="en-US"/>
        </a:p>
      </dgm:t>
    </dgm:pt>
    <dgm:pt modelId="{F555B8D4-B7A2-468F-A640-77A3C9F596C1}">
      <dgm:prSet phldrT="[Text]" custT="1"/>
      <dgm:spPr/>
      <dgm:t>
        <a:bodyPr anchor="t"/>
        <a:lstStyle/>
        <a:p>
          <a:r>
            <a:rPr lang="en-US" sz="3200" b="1" smtClean="0"/>
            <a:t>Capacity</a:t>
          </a:r>
          <a:endParaRPr lang="en-US" sz="3200" b="1" dirty="0"/>
        </a:p>
      </dgm:t>
    </dgm:pt>
    <dgm:pt modelId="{268C71E7-A114-4F73-A2B5-AD2D5F1AFAC2}" type="parTrans" cxnId="{95143914-735B-42CD-96A8-73F3B664599F}">
      <dgm:prSet/>
      <dgm:spPr/>
      <dgm:t>
        <a:bodyPr/>
        <a:lstStyle/>
        <a:p>
          <a:endParaRPr lang="en-US"/>
        </a:p>
      </dgm:t>
    </dgm:pt>
    <dgm:pt modelId="{A040175B-E55B-4670-91E0-344F36EECFFE}" type="sibTrans" cxnId="{95143914-735B-42CD-96A8-73F3B664599F}">
      <dgm:prSet/>
      <dgm:spPr/>
      <dgm:t>
        <a:bodyPr/>
        <a:lstStyle/>
        <a:p>
          <a:endParaRPr lang="en-US"/>
        </a:p>
      </dgm:t>
    </dgm:pt>
    <dgm:pt modelId="{CB36ACBE-9396-427F-A712-635B867630A3}">
      <dgm:prSet phldrT="[Text]" custT="1"/>
      <dgm:spPr/>
      <dgm:t>
        <a:bodyPr anchor="t"/>
        <a:lstStyle/>
        <a:p>
          <a:r>
            <a:rPr lang="en-US" sz="3200" b="1" smtClean="0"/>
            <a:t>Capital</a:t>
          </a:r>
          <a:endParaRPr lang="en-US" sz="3200" b="1" dirty="0"/>
        </a:p>
      </dgm:t>
    </dgm:pt>
    <dgm:pt modelId="{CC3329E1-6CD1-44B2-992A-0A041C4CB1FD}" type="parTrans" cxnId="{BE3DF8D0-057D-4F8D-B82C-B34ADCAC91D8}">
      <dgm:prSet/>
      <dgm:spPr/>
      <dgm:t>
        <a:bodyPr/>
        <a:lstStyle/>
        <a:p>
          <a:endParaRPr lang="en-US"/>
        </a:p>
      </dgm:t>
    </dgm:pt>
    <dgm:pt modelId="{D64D5C19-B666-442C-957B-198A6B4A1444}" type="sibTrans" cxnId="{BE3DF8D0-057D-4F8D-B82C-B34ADCAC91D8}">
      <dgm:prSet/>
      <dgm:spPr/>
      <dgm:t>
        <a:bodyPr/>
        <a:lstStyle/>
        <a:p>
          <a:endParaRPr lang="en-US"/>
        </a:p>
      </dgm:t>
    </dgm:pt>
    <dgm:pt modelId="{398B9A88-96F6-463E-B015-D901C3E7E968}">
      <dgm:prSet custT="1"/>
      <dgm:spPr/>
      <dgm:t>
        <a:bodyPr anchor="t"/>
        <a:lstStyle/>
        <a:p>
          <a:r>
            <a:rPr lang="en-US" sz="3200" b="1" smtClean="0"/>
            <a:t>commonsense</a:t>
          </a:r>
          <a:endParaRPr lang="en-US" sz="3200" b="1" dirty="0"/>
        </a:p>
      </dgm:t>
    </dgm:pt>
    <dgm:pt modelId="{AA69C0AB-F1E6-4CCC-B702-329064BEFD56}" type="parTrans" cxnId="{B01640F5-B532-4E8B-90CF-857E754AE895}">
      <dgm:prSet/>
      <dgm:spPr/>
      <dgm:t>
        <a:bodyPr/>
        <a:lstStyle/>
        <a:p>
          <a:endParaRPr lang="en-US"/>
        </a:p>
      </dgm:t>
    </dgm:pt>
    <dgm:pt modelId="{F3D6E7D6-3D9A-4521-A5FF-48E20A546634}" type="sibTrans" cxnId="{B01640F5-B532-4E8B-90CF-857E754AE895}">
      <dgm:prSet/>
      <dgm:spPr/>
      <dgm:t>
        <a:bodyPr/>
        <a:lstStyle/>
        <a:p>
          <a:endParaRPr lang="en-US"/>
        </a:p>
      </dgm:t>
    </dgm:pt>
    <dgm:pt modelId="{D15304D0-D8D2-4FB9-B799-D4059C9EC0BD}">
      <dgm:prSet custT="1"/>
      <dgm:spPr/>
      <dgm:t>
        <a:bodyPr anchor="t"/>
        <a:lstStyle/>
        <a:p>
          <a:r>
            <a:rPr lang="en-US" sz="3200" b="1" smtClean="0"/>
            <a:t>Condition</a:t>
          </a:r>
          <a:endParaRPr lang="en-US" sz="3200" b="1" dirty="0"/>
        </a:p>
      </dgm:t>
    </dgm:pt>
    <dgm:pt modelId="{2B1DC7CC-E7FD-4074-A7EA-BC3DD17684E5}" type="parTrans" cxnId="{D93C279C-866E-4573-B4ED-9BDE9A877D5E}">
      <dgm:prSet/>
      <dgm:spPr/>
      <dgm:t>
        <a:bodyPr/>
        <a:lstStyle/>
        <a:p>
          <a:endParaRPr lang="en-US"/>
        </a:p>
      </dgm:t>
    </dgm:pt>
    <dgm:pt modelId="{0527CFD1-A8CC-436A-B2BC-307001FA2DA3}" type="sibTrans" cxnId="{D93C279C-866E-4573-B4ED-9BDE9A877D5E}">
      <dgm:prSet/>
      <dgm:spPr/>
      <dgm:t>
        <a:bodyPr/>
        <a:lstStyle/>
        <a:p>
          <a:endParaRPr lang="en-US"/>
        </a:p>
      </dgm:t>
    </dgm:pt>
    <dgm:pt modelId="{F6C3D163-69CE-4B54-A984-9ABA5203857F}" type="pres">
      <dgm:prSet presAssocID="{9E28D51D-9E0F-4316-876E-75DBE35F7A78}" presName="linearFlow" presStyleCnt="0">
        <dgm:presLayoutVars>
          <dgm:resizeHandles val="exact"/>
        </dgm:presLayoutVars>
      </dgm:prSet>
      <dgm:spPr/>
    </dgm:pt>
    <dgm:pt modelId="{1550A9F1-2508-4438-9F90-13AD20DF6278}" type="pres">
      <dgm:prSet presAssocID="{9A037E5C-31BD-4DA0-92EE-2BCA5A51E020}" presName="node" presStyleLbl="node1" presStyleIdx="0" presStyleCnt="5" custScaleX="1420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9F77BB-FCD9-452F-9FBD-0F122845E7D8}" type="pres">
      <dgm:prSet presAssocID="{24B322F5-794D-418A-A717-5807B1A79699}" presName="sibTrans" presStyleLbl="sibTrans2D1" presStyleIdx="0" presStyleCnt="4"/>
      <dgm:spPr/>
      <dgm:t>
        <a:bodyPr/>
        <a:lstStyle/>
        <a:p>
          <a:endParaRPr lang="en-US"/>
        </a:p>
      </dgm:t>
    </dgm:pt>
    <dgm:pt modelId="{1DDB7396-F46B-482F-B734-4B304D5D8CDA}" type="pres">
      <dgm:prSet presAssocID="{24B322F5-794D-418A-A717-5807B1A79699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3F0AF0BA-8F75-4D46-9AB0-07A2986E6A71}" type="pres">
      <dgm:prSet presAssocID="{F555B8D4-B7A2-468F-A640-77A3C9F596C1}" presName="node" presStyleLbl="node1" presStyleIdx="1" presStyleCnt="5" custScaleX="1420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F55B74-9801-4437-A85D-3F1D306A1ED3}" type="pres">
      <dgm:prSet presAssocID="{A040175B-E55B-4670-91E0-344F36EECFFE}" presName="sibTrans" presStyleLbl="sibTrans2D1" presStyleIdx="1" presStyleCnt="4"/>
      <dgm:spPr/>
      <dgm:t>
        <a:bodyPr/>
        <a:lstStyle/>
        <a:p>
          <a:endParaRPr lang="en-US"/>
        </a:p>
      </dgm:t>
    </dgm:pt>
    <dgm:pt modelId="{538ECEBC-F8A9-48A3-AFF4-A9FE467A8797}" type="pres">
      <dgm:prSet presAssocID="{A040175B-E55B-4670-91E0-344F36EECFF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B5522DFD-DF75-42AC-A526-F81900F8DD5C}" type="pres">
      <dgm:prSet presAssocID="{CB36ACBE-9396-427F-A712-635B867630A3}" presName="node" presStyleLbl="node1" presStyleIdx="2" presStyleCnt="5" custScaleX="1420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6FD1A-2C13-426D-A90B-529888747A46}" type="pres">
      <dgm:prSet presAssocID="{D64D5C19-B666-442C-957B-198A6B4A1444}" presName="sibTrans" presStyleLbl="sibTrans2D1" presStyleIdx="2" presStyleCnt="4"/>
      <dgm:spPr/>
      <dgm:t>
        <a:bodyPr/>
        <a:lstStyle/>
        <a:p>
          <a:endParaRPr lang="en-US"/>
        </a:p>
      </dgm:t>
    </dgm:pt>
    <dgm:pt modelId="{FA23DF44-6979-43F4-BA59-421117CD8379}" type="pres">
      <dgm:prSet presAssocID="{D64D5C19-B666-442C-957B-198A6B4A1444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76620ADD-1792-423F-8D9F-3C4479C9D5F1}" type="pres">
      <dgm:prSet presAssocID="{D15304D0-D8D2-4FB9-B799-D4059C9EC0BD}" presName="node" presStyleLbl="node1" presStyleIdx="3" presStyleCnt="5" custScaleX="1465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5FA5D1-02FF-44E8-9A1F-9CC0D3E3C93C}" type="pres">
      <dgm:prSet presAssocID="{0527CFD1-A8CC-436A-B2BC-307001FA2DA3}" presName="sibTrans" presStyleLbl="sibTrans2D1" presStyleIdx="3" presStyleCnt="4"/>
      <dgm:spPr/>
      <dgm:t>
        <a:bodyPr/>
        <a:lstStyle/>
        <a:p>
          <a:endParaRPr lang="en-US"/>
        </a:p>
      </dgm:t>
    </dgm:pt>
    <dgm:pt modelId="{20F50C64-3272-40B6-80E3-9BE7572E8766}" type="pres">
      <dgm:prSet presAssocID="{0527CFD1-A8CC-436A-B2BC-307001FA2DA3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02A795E4-7FAE-4531-9AE9-180517F8570C}" type="pres">
      <dgm:prSet presAssocID="{398B9A88-96F6-463E-B015-D901C3E7E968}" presName="node" presStyleLbl="node1" presStyleIdx="4" presStyleCnt="5" custScaleX="150710" custLinFactNeighborX="-2068" custLinFactNeighborY="-2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9637C9-580D-4FB2-8676-1589A4314583}" type="presOf" srcId="{24B322F5-794D-418A-A717-5807B1A79699}" destId="{119F77BB-FCD9-452F-9FBD-0F122845E7D8}" srcOrd="0" destOrd="0" presId="urn:microsoft.com/office/officeart/2005/8/layout/process2"/>
    <dgm:cxn modelId="{D225BFB6-DC91-4702-86D5-431BC0EBA9A4}" type="presOf" srcId="{0527CFD1-A8CC-436A-B2BC-307001FA2DA3}" destId="{AA5FA5D1-02FF-44E8-9A1F-9CC0D3E3C93C}" srcOrd="0" destOrd="0" presId="urn:microsoft.com/office/officeart/2005/8/layout/process2"/>
    <dgm:cxn modelId="{A4763FF9-4C21-4F3C-8A1C-A732B10EB5B6}" srcId="{9E28D51D-9E0F-4316-876E-75DBE35F7A78}" destId="{9A037E5C-31BD-4DA0-92EE-2BCA5A51E020}" srcOrd="0" destOrd="0" parTransId="{4B39A95D-5D5F-48AD-B9EA-DAD943D28830}" sibTransId="{24B322F5-794D-418A-A717-5807B1A79699}"/>
    <dgm:cxn modelId="{A6DE2A20-D935-44C0-BBC0-1DF11CC4F7FD}" type="presOf" srcId="{24B322F5-794D-418A-A717-5807B1A79699}" destId="{1DDB7396-F46B-482F-B734-4B304D5D8CDA}" srcOrd="1" destOrd="0" presId="urn:microsoft.com/office/officeart/2005/8/layout/process2"/>
    <dgm:cxn modelId="{FA01FC73-962C-4E29-A2C9-680BC5E0C87B}" type="presOf" srcId="{F555B8D4-B7A2-468F-A640-77A3C9F596C1}" destId="{3F0AF0BA-8F75-4D46-9AB0-07A2986E6A71}" srcOrd="0" destOrd="0" presId="urn:microsoft.com/office/officeart/2005/8/layout/process2"/>
    <dgm:cxn modelId="{95143914-735B-42CD-96A8-73F3B664599F}" srcId="{9E28D51D-9E0F-4316-876E-75DBE35F7A78}" destId="{F555B8D4-B7A2-468F-A640-77A3C9F596C1}" srcOrd="1" destOrd="0" parTransId="{268C71E7-A114-4F73-A2B5-AD2D5F1AFAC2}" sibTransId="{A040175B-E55B-4670-91E0-344F36EECFFE}"/>
    <dgm:cxn modelId="{D93C279C-866E-4573-B4ED-9BDE9A877D5E}" srcId="{9E28D51D-9E0F-4316-876E-75DBE35F7A78}" destId="{D15304D0-D8D2-4FB9-B799-D4059C9EC0BD}" srcOrd="3" destOrd="0" parTransId="{2B1DC7CC-E7FD-4074-A7EA-BC3DD17684E5}" sibTransId="{0527CFD1-A8CC-436A-B2BC-307001FA2DA3}"/>
    <dgm:cxn modelId="{3A5B3217-21AB-4B08-92FA-8AB9EDC29D61}" type="presOf" srcId="{CB36ACBE-9396-427F-A712-635B867630A3}" destId="{B5522DFD-DF75-42AC-A526-F81900F8DD5C}" srcOrd="0" destOrd="0" presId="urn:microsoft.com/office/officeart/2005/8/layout/process2"/>
    <dgm:cxn modelId="{BE3DF8D0-057D-4F8D-B82C-B34ADCAC91D8}" srcId="{9E28D51D-9E0F-4316-876E-75DBE35F7A78}" destId="{CB36ACBE-9396-427F-A712-635B867630A3}" srcOrd="2" destOrd="0" parTransId="{CC3329E1-6CD1-44B2-992A-0A041C4CB1FD}" sibTransId="{D64D5C19-B666-442C-957B-198A6B4A1444}"/>
    <dgm:cxn modelId="{A16BC026-20E8-49E8-937C-2524E92F6F68}" type="presOf" srcId="{A040175B-E55B-4670-91E0-344F36EECFFE}" destId="{DBF55B74-9801-4437-A85D-3F1D306A1ED3}" srcOrd="0" destOrd="0" presId="urn:microsoft.com/office/officeart/2005/8/layout/process2"/>
    <dgm:cxn modelId="{857260FF-851C-403A-9FBB-F9AE8BC6A68E}" type="presOf" srcId="{9E28D51D-9E0F-4316-876E-75DBE35F7A78}" destId="{F6C3D163-69CE-4B54-A984-9ABA5203857F}" srcOrd="0" destOrd="0" presId="urn:microsoft.com/office/officeart/2005/8/layout/process2"/>
    <dgm:cxn modelId="{C49D25AB-0AAA-4B96-9DF9-01396423385C}" type="presOf" srcId="{398B9A88-96F6-463E-B015-D901C3E7E968}" destId="{02A795E4-7FAE-4531-9AE9-180517F8570C}" srcOrd="0" destOrd="0" presId="urn:microsoft.com/office/officeart/2005/8/layout/process2"/>
    <dgm:cxn modelId="{44EF2558-8ADD-4B6E-9786-5725165ADD38}" type="presOf" srcId="{D15304D0-D8D2-4FB9-B799-D4059C9EC0BD}" destId="{76620ADD-1792-423F-8D9F-3C4479C9D5F1}" srcOrd="0" destOrd="0" presId="urn:microsoft.com/office/officeart/2005/8/layout/process2"/>
    <dgm:cxn modelId="{C4ACE310-A59F-4E23-B179-1A5B10313AD7}" type="presOf" srcId="{0527CFD1-A8CC-436A-B2BC-307001FA2DA3}" destId="{20F50C64-3272-40B6-80E3-9BE7572E8766}" srcOrd="1" destOrd="0" presId="urn:microsoft.com/office/officeart/2005/8/layout/process2"/>
    <dgm:cxn modelId="{C31FDDAE-11A4-4A37-8D4E-9D79E873BDF9}" type="presOf" srcId="{D64D5C19-B666-442C-957B-198A6B4A1444}" destId="{DA66FD1A-2C13-426D-A90B-529888747A46}" srcOrd="0" destOrd="0" presId="urn:microsoft.com/office/officeart/2005/8/layout/process2"/>
    <dgm:cxn modelId="{19BB7F54-8623-4D01-B7C4-3196046F6DF2}" type="presOf" srcId="{9A037E5C-31BD-4DA0-92EE-2BCA5A51E020}" destId="{1550A9F1-2508-4438-9F90-13AD20DF6278}" srcOrd="0" destOrd="0" presId="urn:microsoft.com/office/officeart/2005/8/layout/process2"/>
    <dgm:cxn modelId="{307A3D47-0B7A-4CD1-A4ED-545055581A9C}" type="presOf" srcId="{A040175B-E55B-4670-91E0-344F36EECFFE}" destId="{538ECEBC-F8A9-48A3-AFF4-A9FE467A8797}" srcOrd="1" destOrd="0" presId="urn:microsoft.com/office/officeart/2005/8/layout/process2"/>
    <dgm:cxn modelId="{B01640F5-B532-4E8B-90CF-857E754AE895}" srcId="{9E28D51D-9E0F-4316-876E-75DBE35F7A78}" destId="{398B9A88-96F6-463E-B015-D901C3E7E968}" srcOrd="4" destOrd="0" parTransId="{AA69C0AB-F1E6-4CCC-B702-329064BEFD56}" sibTransId="{F3D6E7D6-3D9A-4521-A5FF-48E20A546634}"/>
    <dgm:cxn modelId="{A05E620F-2C78-4CD9-91C4-F83C21EA34D3}" type="presOf" srcId="{D64D5C19-B666-442C-957B-198A6B4A1444}" destId="{FA23DF44-6979-43F4-BA59-421117CD8379}" srcOrd="1" destOrd="0" presId="urn:microsoft.com/office/officeart/2005/8/layout/process2"/>
    <dgm:cxn modelId="{FB1B22C5-B219-4407-B804-D5D500EAB0CC}" type="presParOf" srcId="{F6C3D163-69CE-4B54-A984-9ABA5203857F}" destId="{1550A9F1-2508-4438-9F90-13AD20DF6278}" srcOrd="0" destOrd="0" presId="urn:microsoft.com/office/officeart/2005/8/layout/process2"/>
    <dgm:cxn modelId="{8B9668D1-9BA2-4165-AA17-5CDE386AC9D5}" type="presParOf" srcId="{F6C3D163-69CE-4B54-A984-9ABA5203857F}" destId="{119F77BB-FCD9-452F-9FBD-0F122845E7D8}" srcOrd="1" destOrd="0" presId="urn:microsoft.com/office/officeart/2005/8/layout/process2"/>
    <dgm:cxn modelId="{CB82A8D1-33D3-464F-A11A-D06958ABD54F}" type="presParOf" srcId="{119F77BB-FCD9-452F-9FBD-0F122845E7D8}" destId="{1DDB7396-F46B-482F-B734-4B304D5D8CDA}" srcOrd="0" destOrd="0" presId="urn:microsoft.com/office/officeart/2005/8/layout/process2"/>
    <dgm:cxn modelId="{ECE93D0E-6C5E-4B2D-BC01-AD3DA29C1C23}" type="presParOf" srcId="{F6C3D163-69CE-4B54-A984-9ABA5203857F}" destId="{3F0AF0BA-8F75-4D46-9AB0-07A2986E6A71}" srcOrd="2" destOrd="0" presId="urn:microsoft.com/office/officeart/2005/8/layout/process2"/>
    <dgm:cxn modelId="{F3BE888B-F4AD-49DB-8520-B5A79114A3D4}" type="presParOf" srcId="{F6C3D163-69CE-4B54-A984-9ABA5203857F}" destId="{DBF55B74-9801-4437-A85D-3F1D306A1ED3}" srcOrd="3" destOrd="0" presId="urn:microsoft.com/office/officeart/2005/8/layout/process2"/>
    <dgm:cxn modelId="{06A67100-E983-44D1-85E9-847B360C1FFC}" type="presParOf" srcId="{DBF55B74-9801-4437-A85D-3F1D306A1ED3}" destId="{538ECEBC-F8A9-48A3-AFF4-A9FE467A8797}" srcOrd="0" destOrd="0" presId="urn:microsoft.com/office/officeart/2005/8/layout/process2"/>
    <dgm:cxn modelId="{830605E0-C735-4971-9850-52A8CE07AE38}" type="presParOf" srcId="{F6C3D163-69CE-4B54-A984-9ABA5203857F}" destId="{B5522DFD-DF75-42AC-A526-F81900F8DD5C}" srcOrd="4" destOrd="0" presId="urn:microsoft.com/office/officeart/2005/8/layout/process2"/>
    <dgm:cxn modelId="{BAB1046B-0109-45A8-9AAD-E879CA2CD3C8}" type="presParOf" srcId="{F6C3D163-69CE-4B54-A984-9ABA5203857F}" destId="{DA66FD1A-2C13-426D-A90B-529888747A46}" srcOrd="5" destOrd="0" presId="urn:microsoft.com/office/officeart/2005/8/layout/process2"/>
    <dgm:cxn modelId="{1CF2BB81-BC33-43D1-BE9F-59FAAE9B3857}" type="presParOf" srcId="{DA66FD1A-2C13-426D-A90B-529888747A46}" destId="{FA23DF44-6979-43F4-BA59-421117CD8379}" srcOrd="0" destOrd="0" presId="urn:microsoft.com/office/officeart/2005/8/layout/process2"/>
    <dgm:cxn modelId="{3D729968-E0DF-4C8A-B8C3-C063F7EB4F58}" type="presParOf" srcId="{F6C3D163-69CE-4B54-A984-9ABA5203857F}" destId="{76620ADD-1792-423F-8D9F-3C4479C9D5F1}" srcOrd="6" destOrd="0" presId="urn:microsoft.com/office/officeart/2005/8/layout/process2"/>
    <dgm:cxn modelId="{A703F9B0-297A-4A4C-A882-A73BC2F1826E}" type="presParOf" srcId="{F6C3D163-69CE-4B54-A984-9ABA5203857F}" destId="{AA5FA5D1-02FF-44E8-9A1F-9CC0D3E3C93C}" srcOrd="7" destOrd="0" presId="urn:microsoft.com/office/officeart/2005/8/layout/process2"/>
    <dgm:cxn modelId="{DD7559E9-6280-424C-A47A-90D7F5FDE2B0}" type="presParOf" srcId="{AA5FA5D1-02FF-44E8-9A1F-9CC0D3E3C93C}" destId="{20F50C64-3272-40B6-80E3-9BE7572E8766}" srcOrd="0" destOrd="0" presId="urn:microsoft.com/office/officeart/2005/8/layout/process2"/>
    <dgm:cxn modelId="{C5F22FEE-30E9-4026-984E-2C277D25EFF4}" type="presParOf" srcId="{F6C3D163-69CE-4B54-A984-9ABA5203857F}" destId="{02A795E4-7FAE-4531-9AE9-180517F8570C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28D51D-9E0F-4316-876E-75DBE35F7A78}" type="doc">
      <dgm:prSet loTypeId="urn:microsoft.com/office/officeart/2005/8/layout/process2" loCatId="process" qsTypeId="urn:microsoft.com/office/officeart/2005/8/quickstyle/3d3" qsCatId="3D" csTypeId="urn:microsoft.com/office/officeart/2005/8/colors/accent2_1" csCatId="accent2" phldr="1"/>
      <dgm:spPr/>
    </dgm:pt>
    <dgm:pt modelId="{9A037E5C-31BD-4DA0-92EE-2BCA5A51E020}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 anchor="ctr"/>
        <a:lstStyle/>
        <a:p>
          <a:r>
            <a:rPr lang="en-US" sz="3200" b="1" dirty="0" smtClean="0"/>
            <a:t>Principal of productive purpose</a:t>
          </a:r>
          <a:endParaRPr lang="en-US" sz="3200" b="1" dirty="0"/>
        </a:p>
      </dgm:t>
    </dgm:pt>
    <dgm:pt modelId="{4B39A95D-5D5F-48AD-B9EA-DAD943D28830}" type="parTrans" cxnId="{A4763FF9-4C21-4F3C-8A1C-A732B10EB5B6}">
      <dgm:prSet/>
      <dgm:spPr/>
      <dgm:t>
        <a:bodyPr/>
        <a:lstStyle/>
        <a:p>
          <a:endParaRPr lang="en-US"/>
        </a:p>
      </dgm:t>
    </dgm:pt>
    <dgm:pt modelId="{24B322F5-794D-418A-A717-5807B1A79699}" type="sibTrans" cxnId="{A4763FF9-4C21-4F3C-8A1C-A732B10EB5B6}">
      <dgm:prSet/>
      <dgm:spPr/>
      <dgm:t>
        <a:bodyPr anchor="ctr"/>
        <a:lstStyle/>
        <a:p>
          <a:endParaRPr lang="en-US"/>
        </a:p>
      </dgm:t>
    </dgm:pt>
    <dgm:pt modelId="{F555B8D4-B7A2-468F-A640-77A3C9F596C1}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 anchor="ctr"/>
        <a:lstStyle/>
        <a:p>
          <a:r>
            <a:rPr lang="en-US" sz="3200" b="1" dirty="0" smtClean="0"/>
            <a:t>Principal of personality</a:t>
          </a:r>
          <a:endParaRPr lang="en-US" sz="3200" b="1" dirty="0"/>
        </a:p>
      </dgm:t>
    </dgm:pt>
    <dgm:pt modelId="{268C71E7-A114-4F73-A2B5-AD2D5F1AFAC2}" type="parTrans" cxnId="{95143914-735B-42CD-96A8-73F3B664599F}">
      <dgm:prSet/>
      <dgm:spPr/>
      <dgm:t>
        <a:bodyPr/>
        <a:lstStyle/>
        <a:p>
          <a:endParaRPr lang="en-US"/>
        </a:p>
      </dgm:t>
    </dgm:pt>
    <dgm:pt modelId="{A040175B-E55B-4670-91E0-344F36EECFFE}" type="sibTrans" cxnId="{95143914-735B-42CD-96A8-73F3B664599F}">
      <dgm:prSet/>
      <dgm:spPr/>
      <dgm:t>
        <a:bodyPr anchor="ctr"/>
        <a:lstStyle/>
        <a:p>
          <a:endParaRPr lang="en-US"/>
        </a:p>
      </dgm:t>
    </dgm:pt>
    <dgm:pt modelId="{CB36ACBE-9396-427F-A712-635B867630A3}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ln w="19050">
          <a:solidFill>
            <a:srgbClr val="002060"/>
          </a:solidFill>
        </a:ln>
      </dgm:spPr>
      <dgm:t>
        <a:bodyPr anchor="ctr"/>
        <a:lstStyle/>
        <a:p>
          <a:r>
            <a:rPr lang="en-US" sz="3200" b="1" dirty="0" smtClean="0"/>
            <a:t>Principal of productivity</a:t>
          </a:r>
          <a:endParaRPr lang="en-US" sz="3200" b="1" dirty="0"/>
        </a:p>
      </dgm:t>
    </dgm:pt>
    <dgm:pt modelId="{CC3329E1-6CD1-44B2-992A-0A041C4CB1FD}" type="parTrans" cxnId="{BE3DF8D0-057D-4F8D-B82C-B34ADCAC91D8}">
      <dgm:prSet/>
      <dgm:spPr/>
      <dgm:t>
        <a:bodyPr/>
        <a:lstStyle/>
        <a:p>
          <a:endParaRPr lang="en-US"/>
        </a:p>
      </dgm:t>
    </dgm:pt>
    <dgm:pt modelId="{D64D5C19-B666-442C-957B-198A6B4A1444}" type="sibTrans" cxnId="{BE3DF8D0-057D-4F8D-B82C-B34ADCAC91D8}">
      <dgm:prSet/>
      <dgm:spPr/>
      <dgm:t>
        <a:bodyPr anchor="ctr"/>
        <a:lstStyle/>
        <a:p>
          <a:endParaRPr lang="en-US"/>
        </a:p>
      </dgm:t>
    </dgm:pt>
    <dgm:pt modelId="{398B9A88-96F6-463E-B015-D901C3E7E968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ln w="19050">
          <a:solidFill>
            <a:srgbClr val="002060"/>
          </a:solidFill>
        </a:ln>
      </dgm:spPr>
      <dgm:t>
        <a:bodyPr anchor="ctr"/>
        <a:lstStyle/>
        <a:p>
          <a:r>
            <a:rPr lang="en-US" sz="3200" b="1" dirty="0" smtClean="0"/>
            <a:t>Principal of protection</a:t>
          </a:r>
          <a:endParaRPr lang="en-US" sz="3200" b="1" dirty="0"/>
        </a:p>
      </dgm:t>
    </dgm:pt>
    <dgm:pt modelId="{AA69C0AB-F1E6-4CCC-B702-329064BEFD56}" type="parTrans" cxnId="{B01640F5-B532-4E8B-90CF-857E754AE895}">
      <dgm:prSet/>
      <dgm:spPr/>
      <dgm:t>
        <a:bodyPr/>
        <a:lstStyle/>
        <a:p>
          <a:endParaRPr lang="en-US"/>
        </a:p>
      </dgm:t>
    </dgm:pt>
    <dgm:pt modelId="{F3D6E7D6-3D9A-4521-A5FF-48E20A546634}" type="sibTrans" cxnId="{B01640F5-B532-4E8B-90CF-857E754AE895}">
      <dgm:prSet/>
      <dgm:spPr/>
      <dgm:t>
        <a:bodyPr/>
        <a:lstStyle/>
        <a:p>
          <a:endParaRPr lang="en-US"/>
        </a:p>
      </dgm:t>
    </dgm:pt>
    <dgm:pt modelId="{D15304D0-D8D2-4FB9-B799-D4059C9EC0BD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ln w="19050">
          <a:solidFill>
            <a:srgbClr val="002060"/>
          </a:solidFill>
        </a:ln>
      </dgm:spPr>
      <dgm:t>
        <a:bodyPr anchor="ctr"/>
        <a:lstStyle/>
        <a:p>
          <a:r>
            <a:rPr lang="en-US" sz="3200" b="1" dirty="0" smtClean="0"/>
            <a:t>Principal of phased disbursement</a:t>
          </a:r>
          <a:endParaRPr lang="en-US" sz="3200" b="1" dirty="0"/>
        </a:p>
      </dgm:t>
    </dgm:pt>
    <dgm:pt modelId="{2B1DC7CC-E7FD-4074-A7EA-BC3DD17684E5}" type="parTrans" cxnId="{D93C279C-866E-4573-B4ED-9BDE9A877D5E}">
      <dgm:prSet/>
      <dgm:spPr/>
      <dgm:t>
        <a:bodyPr/>
        <a:lstStyle/>
        <a:p>
          <a:endParaRPr lang="en-US"/>
        </a:p>
      </dgm:t>
    </dgm:pt>
    <dgm:pt modelId="{0527CFD1-A8CC-436A-B2BC-307001FA2DA3}" type="sibTrans" cxnId="{D93C279C-866E-4573-B4ED-9BDE9A877D5E}">
      <dgm:prSet/>
      <dgm:spPr/>
      <dgm:t>
        <a:bodyPr anchor="ctr"/>
        <a:lstStyle/>
        <a:p>
          <a:endParaRPr lang="en-US"/>
        </a:p>
      </dgm:t>
    </dgm:pt>
    <dgm:pt modelId="{5FE2023B-CB9F-4EB5-87B8-14426EEF6A6A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ln w="19050">
          <a:solidFill>
            <a:srgbClr val="002060"/>
          </a:solidFill>
        </a:ln>
      </dgm:spPr>
      <dgm:t>
        <a:bodyPr anchor="ctr"/>
        <a:lstStyle/>
        <a:p>
          <a:r>
            <a:rPr lang="en-US" sz="3200" b="1" dirty="0" smtClean="0"/>
            <a:t>Principal of payment</a:t>
          </a:r>
          <a:endParaRPr lang="en-US" sz="3200" dirty="0"/>
        </a:p>
      </dgm:t>
    </dgm:pt>
    <dgm:pt modelId="{C2BFFDD2-7AE5-41BE-820A-C68A7FE85739}" type="parTrans" cxnId="{424E92BB-F50E-4C06-B23B-F39869E3761E}">
      <dgm:prSet/>
      <dgm:spPr/>
      <dgm:t>
        <a:bodyPr/>
        <a:lstStyle/>
        <a:p>
          <a:endParaRPr lang="en-US"/>
        </a:p>
      </dgm:t>
    </dgm:pt>
    <dgm:pt modelId="{2BD11C34-C30E-4634-8C31-D82E955E1089}" type="sibTrans" cxnId="{424E92BB-F50E-4C06-B23B-F39869E3761E}">
      <dgm:prSet/>
      <dgm:spPr/>
      <dgm:t>
        <a:bodyPr anchor="ctr"/>
        <a:lstStyle/>
        <a:p>
          <a:endParaRPr lang="en-US"/>
        </a:p>
      </dgm:t>
    </dgm:pt>
    <dgm:pt modelId="{7786E0CC-1B69-4824-B1D0-8CF7DA9C9EED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>
        <a:ln w="19050">
          <a:solidFill>
            <a:srgbClr val="002060"/>
          </a:solidFill>
        </a:ln>
      </dgm:spPr>
      <dgm:t>
        <a:bodyPr anchor="ctr"/>
        <a:lstStyle/>
        <a:p>
          <a:r>
            <a:rPr lang="en-US" sz="3200" b="1" dirty="0" smtClean="0"/>
            <a:t>Principal of proper utilization</a:t>
          </a:r>
          <a:endParaRPr lang="en-US" sz="3200" dirty="0"/>
        </a:p>
      </dgm:t>
    </dgm:pt>
    <dgm:pt modelId="{5C002162-8F5F-4D43-B016-7410641857AA}" type="parTrans" cxnId="{1B80CCB6-8997-4279-8D8A-9E6F21A53FD5}">
      <dgm:prSet/>
      <dgm:spPr/>
      <dgm:t>
        <a:bodyPr/>
        <a:lstStyle/>
        <a:p>
          <a:endParaRPr lang="en-US"/>
        </a:p>
      </dgm:t>
    </dgm:pt>
    <dgm:pt modelId="{6B5E257D-AD2D-435B-911C-31BBBBDB0AF3}" type="sibTrans" cxnId="{1B80CCB6-8997-4279-8D8A-9E6F21A53FD5}">
      <dgm:prSet/>
      <dgm:spPr/>
      <dgm:t>
        <a:bodyPr anchor="ctr"/>
        <a:lstStyle/>
        <a:p>
          <a:endParaRPr lang="en-US"/>
        </a:p>
      </dgm:t>
    </dgm:pt>
    <dgm:pt modelId="{F6C3D163-69CE-4B54-A984-9ABA5203857F}" type="pres">
      <dgm:prSet presAssocID="{9E28D51D-9E0F-4316-876E-75DBE35F7A78}" presName="linearFlow" presStyleCnt="0">
        <dgm:presLayoutVars>
          <dgm:resizeHandles val="exact"/>
        </dgm:presLayoutVars>
      </dgm:prSet>
      <dgm:spPr/>
    </dgm:pt>
    <dgm:pt modelId="{1550A9F1-2508-4438-9F90-13AD20DF6278}" type="pres">
      <dgm:prSet presAssocID="{9A037E5C-31BD-4DA0-92EE-2BCA5A51E020}" presName="node" presStyleLbl="node1" presStyleIdx="0" presStyleCnt="7" custScaleX="3111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9F77BB-FCD9-452F-9FBD-0F122845E7D8}" type="pres">
      <dgm:prSet presAssocID="{24B322F5-794D-418A-A717-5807B1A79699}" presName="sibTrans" presStyleLbl="sibTrans2D1" presStyleIdx="0" presStyleCnt="6"/>
      <dgm:spPr/>
      <dgm:t>
        <a:bodyPr/>
        <a:lstStyle/>
        <a:p>
          <a:endParaRPr lang="en-US"/>
        </a:p>
      </dgm:t>
    </dgm:pt>
    <dgm:pt modelId="{1DDB7396-F46B-482F-B734-4B304D5D8CDA}" type="pres">
      <dgm:prSet presAssocID="{24B322F5-794D-418A-A717-5807B1A79699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3F0AF0BA-8F75-4D46-9AB0-07A2986E6A71}" type="pres">
      <dgm:prSet presAssocID="{F555B8D4-B7A2-468F-A640-77A3C9F596C1}" presName="node" presStyleLbl="node1" presStyleIdx="1" presStyleCnt="7" custScaleX="3111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F55B74-9801-4437-A85D-3F1D306A1ED3}" type="pres">
      <dgm:prSet presAssocID="{A040175B-E55B-4670-91E0-344F36EECFFE}" presName="sibTrans" presStyleLbl="sibTrans2D1" presStyleIdx="1" presStyleCnt="6"/>
      <dgm:spPr/>
      <dgm:t>
        <a:bodyPr/>
        <a:lstStyle/>
        <a:p>
          <a:endParaRPr lang="en-US"/>
        </a:p>
      </dgm:t>
    </dgm:pt>
    <dgm:pt modelId="{538ECEBC-F8A9-48A3-AFF4-A9FE467A8797}" type="pres">
      <dgm:prSet presAssocID="{A040175B-E55B-4670-91E0-344F36EECFFE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B5522DFD-DF75-42AC-A526-F81900F8DD5C}" type="pres">
      <dgm:prSet presAssocID="{CB36ACBE-9396-427F-A712-635B867630A3}" presName="node" presStyleLbl="node1" presStyleIdx="2" presStyleCnt="7" custScaleX="3044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6FD1A-2C13-426D-A90B-529888747A46}" type="pres">
      <dgm:prSet presAssocID="{D64D5C19-B666-442C-957B-198A6B4A1444}" presName="sibTrans" presStyleLbl="sibTrans2D1" presStyleIdx="2" presStyleCnt="6"/>
      <dgm:spPr/>
      <dgm:t>
        <a:bodyPr/>
        <a:lstStyle/>
        <a:p>
          <a:endParaRPr lang="en-US"/>
        </a:p>
      </dgm:t>
    </dgm:pt>
    <dgm:pt modelId="{FA23DF44-6979-43F4-BA59-421117CD8379}" type="pres">
      <dgm:prSet presAssocID="{D64D5C19-B666-442C-957B-198A6B4A1444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76620ADD-1792-423F-8D9F-3C4479C9D5F1}" type="pres">
      <dgm:prSet presAssocID="{D15304D0-D8D2-4FB9-B799-D4059C9EC0BD}" presName="node" presStyleLbl="node1" presStyleIdx="3" presStyleCnt="7" custScaleX="3382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5FA5D1-02FF-44E8-9A1F-9CC0D3E3C93C}" type="pres">
      <dgm:prSet presAssocID="{0527CFD1-A8CC-436A-B2BC-307001FA2DA3}" presName="sibTrans" presStyleLbl="sibTrans2D1" presStyleIdx="3" presStyleCnt="6"/>
      <dgm:spPr/>
      <dgm:t>
        <a:bodyPr/>
        <a:lstStyle/>
        <a:p>
          <a:endParaRPr lang="en-US"/>
        </a:p>
      </dgm:t>
    </dgm:pt>
    <dgm:pt modelId="{20F50C64-3272-40B6-80E3-9BE7572E8766}" type="pres">
      <dgm:prSet presAssocID="{0527CFD1-A8CC-436A-B2BC-307001FA2DA3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859019BA-6E23-4E89-B15A-92E6BAC30CC5}" type="pres">
      <dgm:prSet presAssocID="{7786E0CC-1B69-4824-B1D0-8CF7DA9C9EED}" presName="node" presStyleLbl="node1" presStyleIdx="4" presStyleCnt="7" custScaleX="2841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FD1B66-56BA-4C1A-90DE-487DC6A10AB6}" type="pres">
      <dgm:prSet presAssocID="{6B5E257D-AD2D-435B-911C-31BBBBDB0AF3}" presName="sibTrans" presStyleLbl="sibTrans2D1" presStyleIdx="4" presStyleCnt="6"/>
      <dgm:spPr/>
      <dgm:t>
        <a:bodyPr/>
        <a:lstStyle/>
        <a:p>
          <a:endParaRPr lang="en-US"/>
        </a:p>
      </dgm:t>
    </dgm:pt>
    <dgm:pt modelId="{6B682525-68F7-4F1F-B3B3-995F0C365F1A}" type="pres">
      <dgm:prSet presAssocID="{6B5E257D-AD2D-435B-911C-31BBBBDB0AF3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A7B6A7D4-E4F7-475F-BEBC-873D713AD2D1}" type="pres">
      <dgm:prSet presAssocID="{5FE2023B-CB9F-4EB5-87B8-14426EEF6A6A}" presName="node" presStyleLbl="node1" presStyleIdx="5" presStyleCnt="7" custScaleX="2908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AAC03-6BC0-4418-BA0B-FC3973440FFC}" type="pres">
      <dgm:prSet presAssocID="{2BD11C34-C30E-4634-8C31-D82E955E1089}" presName="sibTrans" presStyleLbl="sibTrans2D1" presStyleIdx="5" presStyleCnt="6"/>
      <dgm:spPr/>
      <dgm:t>
        <a:bodyPr/>
        <a:lstStyle/>
        <a:p>
          <a:endParaRPr lang="en-US"/>
        </a:p>
      </dgm:t>
    </dgm:pt>
    <dgm:pt modelId="{7395A40B-D9E6-43ED-A919-828212CA822C}" type="pres">
      <dgm:prSet presAssocID="{2BD11C34-C30E-4634-8C31-D82E955E1089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02A795E4-7FAE-4531-9AE9-180517F8570C}" type="pres">
      <dgm:prSet presAssocID="{398B9A88-96F6-463E-B015-D901C3E7E968}" presName="node" presStyleLbl="node1" presStyleIdx="6" presStyleCnt="7" custScaleX="301797" custLinFactNeighborX="-2068" custLinFactNeighborY="-2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F18E3E-85E9-48C2-B230-63D8F8EB15E7}" type="presOf" srcId="{2BD11C34-C30E-4634-8C31-D82E955E1089}" destId="{7395A40B-D9E6-43ED-A919-828212CA822C}" srcOrd="1" destOrd="0" presId="urn:microsoft.com/office/officeart/2005/8/layout/process2"/>
    <dgm:cxn modelId="{8AAC3E3F-ABE9-4F1A-BF80-9DC1BB479986}" type="presOf" srcId="{D15304D0-D8D2-4FB9-B799-D4059C9EC0BD}" destId="{76620ADD-1792-423F-8D9F-3C4479C9D5F1}" srcOrd="0" destOrd="0" presId="urn:microsoft.com/office/officeart/2005/8/layout/process2"/>
    <dgm:cxn modelId="{1B80CCB6-8997-4279-8D8A-9E6F21A53FD5}" srcId="{9E28D51D-9E0F-4316-876E-75DBE35F7A78}" destId="{7786E0CC-1B69-4824-B1D0-8CF7DA9C9EED}" srcOrd="4" destOrd="0" parTransId="{5C002162-8F5F-4D43-B016-7410641857AA}" sibTransId="{6B5E257D-AD2D-435B-911C-31BBBBDB0AF3}"/>
    <dgm:cxn modelId="{7AB727A4-11F1-4F65-A866-838A5380D67D}" type="presOf" srcId="{D64D5C19-B666-442C-957B-198A6B4A1444}" destId="{FA23DF44-6979-43F4-BA59-421117CD8379}" srcOrd="1" destOrd="0" presId="urn:microsoft.com/office/officeart/2005/8/layout/process2"/>
    <dgm:cxn modelId="{846390E2-370D-492E-9A58-92E3DFB64EBE}" type="presOf" srcId="{5FE2023B-CB9F-4EB5-87B8-14426EEF6A6A}" destId="{A7B6A7D4-E4F7-475F-BEBC-873D713AD2D1}" srcOrd="0" destOrd="0" presId="urn:microsoft.com/office/officeart/2005/8/layout/process2"/>
    <dgm:cxn modelId="{A9C94ABB-2A3D-4BC0-88F7-C8A2B2D08741}" type="presOf" srcId="{398B9A88-96F6-463E-B015-D901C3E7E968}" destId="{02A795E4-7FAE-4531-9AE9-180517F8570C}" srcOrd="0" destOrd="0" presId="urn:microsoft.com/office/officeart/2005/8/layout/process2"/>
    <dgm:cxn modelId="{2CB2CC86-47E6-45C5-B07F-6583903E76BE}" type="presOf" srcId="{6B5E257D-AD2D-435B-911C-31BBBBDB0AF3}" destId="{6B682525-68F7-4F1F-B3B3-995F0C365F1A}" srcOrd="1" destOrd="0" presId="urn:microsoft.com/office/officeart/2005/8/layout/process2"/>
    <dgm:cxn modelId="{7F092E8D-0DAD-48C5-9C84-9DB5D95AEBEA}" type="presOf" srcId="{A040175B-E55B-4670-91E0-344F36EECFFE}" destId="{538ECEBC-F8A9-48A3-AFF4-A9FE467A8797}" srcOrd="1" destOrd="0" presId="urn:microsoft.com/office/officeart/2005/8/layout/process2"/>
    <dgm:cxn modelId="{D93C279C-866E-4573-B4ED-9BDE9A877D5E}" srcId="{9E28D51D-9E0F-4316-876E-75DBE35F7A78}" destId="{D15304D0-D8D2-4FB9-B799-D4059C9EC0BD}" srcOrd="3" destOrd="0" parTransId="{2B1DC7CC-E7FD-4074-A7EA-BC3DD17684E5}" sibTransId="{0527CFD1-A8CC-436A-B2BC-307001FA2DA3}"/>
    <dgm:cxn modelId="{AA061FC5-7D04-4E3C-832A-28BB9D55CF53}" type="presOf" srcId="{2BD11C34-C30E-4634-8C31-D82E955E1089}" destId="{80EAAC03-6BC0-4418-BA0B-FC3973440FFC}" srcOrd="0" destOrd="0" presId="urn:microsoft.com/office/officeart/2005/8/layout/process2"/>
    <dgm:cxn modelId="{B01640F5-B532-4E8B-90CF-857E754AE895}" srcId="{9E28D51D-9E0F-4316-876E-75DBE35F7A78}" destId="{398B9A88-96F6-463E-B015-D901C3E7E968}" srcOrd="6" destOrd="0" parTransId="{AA69C0AB-F1E6-4CCC-B702-329064BEFD56}" sibTransId="{F3D6E7D6-3D9A-4521-A5FF-48E20A546634}"/>
    <dgm:cxn modelId="{3284E374-C654-4120-8350-FFA17EB14460}" type="presOf" srcId="{9A037E5C-31BD-4DA0-92EE-2BCA5A51E020}" destId="{1550A9F1-2508-4438-9F90-13AD20DF6278}" srcOrd="0" destOrd="0" presId="urn:microsoft.com/office/officeart/2005/8/layout/process2"/>
    <dgm:cxn modelId="{7B61A205-651A-4F03-AF99-5B850513CB5A}" type="presOf" srcId="{A040175B-E55B-4670-91E0-344F36EECFFE}" destId="{DBF55B74-9801-4437-A85D-3F1D306A1ED3}" srcOrd="0" destOrd="0" presId="urn:microsoft.com/office/officeart/2005/8/layout/process2"/>
    <dgm:cxn modelId="{424E92BB-F50E-4C06-B23B-F39869E3761E}" srcId="{9E28D51D-9E0F-4316-876E-75DBE35F7A78}" destId="{5FE2023B-CB9F-4EB5-87B8-14426EEF6A6A}" srcOrd="5" destOrd="0" parTransId="{C2BFFDD2-7AE5-41BE-820A-C68A7FE85739}" sibTransId="{2BD11C34-C30E-4634-8C31-D82E955E1089}"/>
    <dgm:cxn modelId="{EB7C0C1C-C716-463C-BEC0-FF012825D54A}" type="presOf" srcId="{CB36ACBE-9396-427F-A712-635B867630A3}" destId="{B5522DFD-DF75-42AC-A526-F81900F8DD5C}" srcOrd="0" destOrd="0" presId="urn:microsoft.com/office/officeart/2005/8/layout/process2"/>
    <dgm:cxn modelId="{95143914-735B-42CD-96A8-73F3B664599F}" srcId="{9E28D51D-9E0F-4316-876E-75DBE35F7A78}" destId="{F555B8D4-B7A2-468F-A640-77A3C9F596C1}" srcOrd="1" destOrd="0" parTransId="{268C71E7-A114-4F73-A2B5-AD2D5F1AFAC2}" sibTransId="{A040175B-E55B-4670-91E0-344F36EECFFE}"/>
    <dgm:cxn modelId="{9B6EB1E9-1983-4F5F-B0A0-91F43AF5D579}" type="presOf" srcId="{9E28D51D-9E0F-4316-876E-75DBE35F7A78}" destId="{F6C3D163-69CE-4B54-A984-9ABA5203857F}" srcOrd="0" destOrd="0" presId="urn:microsoft.com/office/officeart/2005/8/layout/process2"/>
    <dgm:cxn modelId="{03FEA95E-5F18-470A-B554-51DA32782C0C}" type="presOf" srcId="{0527CFD1-A8CC-436A-B2BC-307001FA2DA3}" destId="{AA5FA5D1-02FF-44E8-9A1F-9CC0D3E3C93C}" srcOrd="0" destOrd="0" presId="urn:microsoft.com/office/officeart/2005/8/layout/process2"/>
    <dgm:cxn modelId="{8A5B2F3D-EB7D-4363-A7CA-89ADA4A25A29}" type="presOf" srcId="{6B5E257D-AD2D-435B-911C-31BBBBDB0AF3}" destId="{ADFD1B66-56BA-4C1A-90DE-487DC6A10AB6}" srcOrd="0" destOrd="0" presId="urn:microsoft.com/office/officeart/2005/8/layout/process2"/>
    <dgm:cxn modelId="{832308B7-EA21-435A-B720-C30E704AA8DB}" type="presOf" srcId="{24B322F5-794D-418A-A717-5807B1A79699}" destId="{119F77BB-FCD9-452F-9FBD-0F122845E7D8}" srcOrd="0" destOrd="0" presId="urn:microsoft.com/office/officeart/2005/8/layout/process2"/>
    <dgm:cxn modelId="{A4763FF9-4C21-4F3C-8A1C-A732B10EB5B6}" srcId="{9E28D51D-9E0F-4316-876E-75DBE35F7A78}" destId="{9A037E5C-31BD-4DA0-92EE-2BCA5A51E020}" srcOrd="0" destOrd="0" parTransId="{4B39A95D-5D5F-48AD-B9EA-DAD943D28830}" sibTransId="{24B322F5-794D-418A-A717-5807B1A79699}"/>
    <dgm:cxn modelId="{BE3DF8D0-057D-4F8D-B82C-B34ADCAC91D8}" srcId="{9E28D51D-9E0F-4316-876E-75DBE35F7A78}" destId="{CB36ACBE-9396-427F-A712-635B867630A3}" srcOrd="2" destOrd="0" parTransId="{CC3329E1-6CD1-44B2-992A-0A041C4CB1FD}" sibTransId="{D64D5C19-B666-442C-957B-198A6B4A1444}"/>
    <dgm:cxn modelId="{A1DC1403-CA55-44C4-9AC2-D95A57A71873}" type="presOf" srcId="{0527CFD1-A8CC-436A-B2BC-307001FA2DA3}" destId="{20F50C64-3272-40B6-80E3-9BE7572E8766}" srcOrd="1" destOrd="0" presId="urn:microsoft.com/office/officeart/2005/8/layout/process2"/>
    <dgm:cxn modelId="{3202DADE-F8A0-40CC-BE09-D67625D4CC3E}" type="presOf" srcId="{F555B8D4-B7A2-468F-A640-77A3C9F596C1}" destId="{3F0AF0BA-8F75-4D46-9AB0-07A2986E6A71}" srcOrd="0" destOrd="0" presId="urn:microsoft.com/office/officeart/2005/8/layout/process2"/>
    <dgm:cxn modelId="{E6255CCA-F013-4517-BDAD-FBA44AB3ADE4}" type="presOf" srcId="{D64D5C19-B666-442C-957B-198A6B4A1444}" destId="{DA66FD1A-2C13-426D-A90B-529888747A46}" srcOrd="0" destOrd="0" presId="urn:microsoft.com/office/officeart/2005/8/layout/process2"/>
    <dgm:cxn modelId="{C428EEDF-104A-41B4-8454-5A0DD4F7C1E3}" type="presOf" srcId="{24B322F5-794D-418A-A717-5807B1A79699}" destId="{1DDB7396-F46B-482F-B734-4B304D5D8CDA}" srcOrd="1" destOrd="0" presId="urn:microsoft.com/office/officeart/2005/8/layout/process2"/>
    <dgm:cxn modelId="{80070DBA-F6D8-4515-A754-807F75B02F48}" type="presOf" srcId="{7786E0CC-1B69-4824-B1D0-8CF7DA9C9EED}" destId="{859019BA-6E23-4E89-B15A-92E6BAC30CC5}" srcOrd="0" destOrd="0" presId="urn:microsoft.com/office/officeart/2005/8/layout/process2"/>
    <dgm:cxn modelId="{87DF2735-B7F3-482F-BE7E-152DFD96218B}" type="presParOf" srcId="{F6C3D163-69CE-4B54-A984-9ABA5203857F}" destId="{1550A9F1-2508-4438-9F90-13AD20DF6278}" srcOrd="0" destOrd="0" presId="urn:microsoft.com/office/officeart/2005/8/layout/process2"/>
    <dgm:cxn modelId="{7289FA42-1CB8-4A47-A3B5-2FE8E9C3903A}" type="presParOf" srcId="{F6C3D163-69CE-4B54-A984-9ABA5203857F}" destId="{119F77BB-FCD9-452F-9FBD-0F122845E7D8}" srcOrd="1" destOrd="0" presId="urn:microsoft.com/office/officeart/2005/8/layout/process2"/>
    <dgm:cxn modelId="{5F90C953-2B97-449D-B217-8B4FDA25CE8B}" type="presParOf" srcId="{119F77BB-FCD9-452F-9FBD-0F122845E7D8}" destId="{1DDB7396-F46B-482F-B734-4B304D5D8CDA}" srcOrd="0" destOrd="0" presId="urn:microsoft.com/office/officeart/2005/8/layout/process2"/>
    <dgm:cxn modelId="{4022F49D-F7A8-42B2-ACFB-241C1674F584}" type="presParOf" srcId="{F6C3D163-69CE-4B54-A984-9ABA5203857F}" destId="{3F0AF0BA-8F75-4D46-9AB0-07A2986E6A71}" srcOrd="2" destOrd="0" presId="urn:microsoft.com/office/officeart/2005/8/layout/process2"/>
    <dgm:cxn modelId="{0445574A-F0B1-4E46-BA79-5B73C2585464}" type="presParOf" srcId="{F6C3D163-69CE-4B54-A984-9ABA5203857F}" destId="{DBF55B74-9801-4437-A85D-3F1D306A1ED3}" srcOrd="3" destOrd="0" presId="urn:microsoft.com/office/officeart/2005/8/layout/process2"/>
    <dgm:cxn modelId="{0DF0DFBF-4134-4061-AB7C-6ADFE174C5E4}" type="presParOf" srcId="{DBF55B74-9801-4437-A85D-3F1D306A1ED3}" destId="{538ECEBC-F8A9-48A3-AFF4-A9FE467A8797}" srcOrd="0" destOrd="0" presId="urn:microsoft.com/office/officeart/2005/8/layout/process2"/>
    <dgm:cxn modelId="{2739DC4B-B9ED-4D31-B3FF-2100745A6C7B}" type="presParOf" srcId="{F6C3D163-69CE-4B54-A984-9ABA5203857F}" destId="{B5522DFD-DF75-42AC-A526-F81900F8DD5C}" srcOrd="4" destOrd="0" presId="urn:microsoft.com/office/officeart/2005/8/layout/process2"/>
    <dgm:cxn modelId="{A893DEA5-2C71-4357-9698-E51B7A67D93D}" type="presParOf" srcId="{F6C3D163-69CE-4B54-A984-9ABA5203857F}" destId="{DA66FD1A-2C13-426D-A90B-529888747A46}" srcOrd="5" destOrd="0" presId="urn:microsoft.com/office/officeart/2005/8/layout/process2"/>
    <dgm:cxn modelId="{6B81A52C-A989-491E-8AA5-CA3F15E00BE5}" type="presParOf" srcId="{DA66FD1A-2C13-426D-A90B-529888747A46}" destId="{FA23DF44-6979-43F4-BA59-421117CD8379}" srcOrd="0" destOrd="0" presId="urn:microsoft.com/office/officeart/2005/8/layout/process2"/>
    <dgm:cxn modelId="{28811A20-B9ED-4415-9F45-75D09D3004C8}" type="presParOf" srcId="{F6C3D163-69CE-4B54-A984-9ABA5203857F}" destId="{76620ADD-1792-423F-8D9F-3C4479C9D5F1}" srcOrd="6" destOrd="0" presId="urn:microsoft.com/office/officeart/2005/8/layout/process2"/>
    <dgm:cxn modelId="{C16EBF33-83E4-4B97-BB57-14F64EEB83E7}" type="presParOf" srcId="{F6C3D163-69CE-4B54-A984-9ABA5203857F}" destId="{AA5FA5D1-02FF-44E8-9A1F-9CC0D3E3C93C}" srcOrd="7" destOrd="0" presId="urn:microsoft.com/office/officeart/2005/8/layout/process2"/>
    <dgm:cxn modelId="{1DFCC28C-7FAA-4C0A-8BF1-7B599D150090}" type="presParOf" srcId="{AA5FA5D1-02FF-44E8-9A1F-9CC0D3E3C93C}" destId="{20F50C64-3272-40B6-80E3-9BE7572E8766}" srcOrd="0" destOrd="0" presId="urn:microsoft.com/office/officeart/2005/8/layout/process2"/>
    <dgm:cxn modelId="{DBA5E919-0980-4569-88A8-1E4AF2D9F034}" type="presParOf" srcId="{F6C3D163-69CE-4B54-A984-9ABA5203857F}" destId="{859019BA-6E23-4E89-B15A-92E6BAC30CC5}" srcOrd="8" destOrd="0" presId="urn:microsoft.com/office/officeart/2005/8/layout/process2"/>
    <dgm:cxn modelId="{AB67C285-C8FF-455B-9705-9E623D0CB814}" type="presParOf" srcId="{F6C3D163-69CE-4B54-A984-9ABA5203857F}" destId="{ADFD1B66-56BA-4C1A-90DE-487DC6A10AB6}" srcOrd="9" destOrd="0" presId="urn:microsoft.com/office/officeart/2005/8/layout/process2"/>
    <dgm:cxn modelId="{B3D6717A-54F4-4FF7-92C0-6FAFB6127B44}" type="presParOf" srcId="{ADFD1B66-56BA-4C1A-90DE-487DC6A10AB6}" destId="{6B682525-68F7-4F1F-B3B3-995F0C365F1A}" srcOrd="0" destOrd="0" presId="urn:microsoft.com/office/officeart/2005/8/layout/process2"/>
    <dgm:cxn modelId="{AC10276A-260D-4A63-9BE2-8A7E73DE91BE}" type="presParOf" srcId="{F6C3D163-69CE-4B54-A984-9ABA5203857F}" destId="{A7B6A7D4-E4F7-475F-BEBC-873D713AD2D1}" srcOrd="10" destOrd="0" presId="urn:microsoft.com/office/officeart/2005/8/layout/process2"/>
    <dgm:cxn modelId="{D99E8C15-0FEB-45F8-90FB-D78DCD71720E}" type="presParOf" srcId="{F6C3D163-69CE-4B54-A984-9ABA5203857F}" destId="{80EAAC03-6BC0-4418-BA0B-FC3973440FFC}" srcOrd="11" destOrd="0" presId="urn:microsoft.com/office/officeart/2005/8/layout/process2"/>
    <dgm:cxn modelId="{3489C17D-3E1E-4AB6-A7D5-12DCC4F72EEA}" type="presParOf" srcId="{80EAAC03-6BC0-4418-BA0B-FC3973440FFC}" destId="{7395A40B-D9E6-43ED-A919-828212CA822C}" srcOrd="0" destOrd="0" presId="urn:microsoft.com/office/officeart/2005/8/layout/process2"/>
    <dgm:cxn modelId="{E31BE775-8412-4D5D-80C0-0D9BC72D0EEC}" type="presParOf" srcId="{F6C3D163-69CE-4B54-A984-9ABA5203857F}" destId="{02A795E4-7FAE-4531-9AE9-180517F8570C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50A9F1-2508-4438-9F90-13AD20DF6278}">
      <dsp:nvSpPr>
        <dsp:cNvPr id="0" name=""/>
        <dsp:cNvSpPr/>
      </dsp:nvSpPr>
      <dsp:spPr>
        <a:xfrm>
          <a:off x="2161903" y="688"/>
          <a:ext cx="4362993" cy="80534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Character</a:t>
          </a:r>
          <a:endParaRPr lang="en-US" sz="3200" b="1" kern="1200" dirty="0"/>
        </a:p>
      </dsp:txBody>
      <dsp:txXfrm>
        <a:off x="2161903" y="688"/>
        <a:ext cx="4362993" cy="805346"/>
      </dsp:txXfrm>
    </dsp:sp>
    <dsp:sp modelId="{119F77BB-FCD9-452F-9FBD-0F122845E7D8}">
      <dsp:nvSpPr>
        <dsp:cNvPr id="0" name=""/>
        <dsp:cNvSpPr/>
      </dsp:nvSpPr>
      <dsp:spPr>
        <a:xfrm rot="5400000">
          <a:off x="4192397" y="826168"/>
          <a:ext cx="302004" cy="362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5400000">
        <a:off x="4192397" y="826168"/>
        <a:ext cx="302004" cy="362405"/>
      </dsp:txXfrm>
    </dsp:sp>
    <dsp:sp modelId="{3F0AF0BA-8F75-4D46-9AB0-07A2986E6A71}">
      <dsp:nvSpPr>
        <dsp:cNvPr id="0" name=""/>
        <dsp:cNvSpPr/>
      </dsp:nvSpPr>
      <dsp:spPr>
        <a:xfrm>
          <a:off x="2161903" y="1208707"/>
          <a:ext cx="4362993" cy="80534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/>
            <a:t>Capacity</a:t>
          </a:r>
          <a:endParaRPr lang="en-US" sz="3200" b="1" kern="1200" dirty="0"/>
        </a:p>
      </dsp:txBody>
      <dsp:txXfrm>
        <a:off x="2161903" y="1208707"/>
        <a:ext cx="4362993" cy="805346"/>
      </dsp:txXfrm>
    </dsp:sp>
    <dsp:sp modelId="{DBF55B74-9801-4437-A85D-3F1D306A1ED3}">
      <dsp:nvSpPr>
        <dsp:cNvPr id="0" name=""/>
        <dsp:cNvSpPr/>
      </dsp:nvSpPr>
      <dsp:spPr>
        <a:xfrm rot="5400000">
          <a:off x="4192397" y="2034187"/>
          <a:ext cx="302004" cy="362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5400000">
        <a:off x="4192397" y="2034187"/>
        <a:ext cx="302004" cy="362405"/>
      </dsp:txXfrm>
    </dsp:sp>
    <dsp:sp modelId="{B5522DFD-DF75-42AC-A526-F81900F8DD5C}">
      <dsp:nvSpPr>
        <dsp:cNvPr id="0" name=""/>
        <dsp:cNvSpPr/>
      </dsp:nvSpPr>
      <dsp:spPr>
        <a:xfrm>
          <a:off x="2161903" y="2416726"/>
          <a:ext cx="4362993" cy="80534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/>
            <a:t>Capital</a:t>
          </a:r>
          <a:endParaRPr lang="en-US" sz="3200" b="1" kern="1200" dirty="0"/>
        </a:p>
      </dsp:txBody>
      <dsp:txXfrm>
        <a:off x="2161903" y="2416726"/>
        <a:ext cx="4362993" cy="805346"/>
      </dsp:txXfrm>
    </dsp:sp>
    <dsp:sp modelId="{DA66FD1A-2C13-426D-A90B-529888747A46}">
      <dsp:nvSpPr>
        <dsp:cNvPr id="0" name=""/>
        <dsp:cNvSpPr/>
      </dsp:nvSpPr>
      <dsp:spPr>
        <a:xfrm rot="5400000">
          <a:off x="4192397" y="3242206"/>
          <a:ext cx="302004" cy="362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5400000">
        <a:off x="4192397" y="3242206"/>
        <a:ext cx="302004" cy="362405"/>
      </dsp:txXfrm>
    </dsp:sp>
    <dsp:sp modelId="{76620ADD-1792-423F-8D9F-3C4479C9D5F1}">
      <dsp:nvSpPr>
        <dsp:cNvPr id="0" name=""/>
        <dsp:cNvSpPr/>
      </dsp:nvSpPr>
      <dsp:spPr>
        <a:xfrm>
          <a:off x="2091713" y="3624746"/>
          <a:ext cx="4503372" cy="80534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/>
            <a:t>Condition</a:t>
          </a:r>
          <a:endParaRPr lang="en-US" sz="3200" b="1" kern="1200" dirty="0"/>
        </a:p>
      </dsp:txBody>
      <dsp:txXfrm>
        <a:off x="2091713" y="3624746"/>
        <a:ext cx="4503372" cy="805346"/>
      </dsp:txXfrm>
    </dsp:sp>
    <dsp:sp modelId="{AA5FA5D1-02FF-44E8-9A1F-9CC0D3E3C93C}">
      <dsp:nvSpPr>
        <dsp:cNvPr id="0" name=""/>
        <dsp:cNvSpPr/>
      </dsp:nvSpPr>
      <dsp:spPr>
        <a:xfrm rot="5582332">
          <a:off x="4164615" y="4444634"/>
          <a:ext cx="294031" cy="36240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5582332">
        <a:off x="4164615" y="4444634"/>
        <a:ext cx="294031" cy="362405"/>
      </dsp:txXfrm>
    </dsp:sp>
    <dsp:sp modelId="{02A795E4-7FAE-4531-9AE9-180517F8570C}">
      <dsp:nvSpPr>
        <dsp:cNvPr id="0" name=""/>
        <dsp:cNvSpPr/>
      </dsp:nvSpPr>
      <dsp:spPr>
        <a:xfrm>
          <a:off x="1964638" y="4821583"/>
          <a:ext cx="4630447" cy="80534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smtClean="0"/>
            <a:t>commonsense</a:t>
          </a:r>
          <a:endParaRPr lang="en-US" sz="3200" b="1" kern="1200" dirty="0"/>
        </a:p>
      </dsp:txBody>
      <dsp:txXfrm>
        <a:off x="1964638" y="4821583"/>
        <a:ext cx="4630447" cy="80534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50A9F1-2508-4438-9F90-13AD20DF6278}">
      <dsp:nvSpPr>
        <dsp:cNvPr id="0" name=""/>
        <dsp:cNvSpPr/>
      </dsp:nvSpPr>
      <dsp:spPr>
        <a:xfrm>
          <a:off x="838195" y="3440"/>
          <a:ext cx="7010408" cy="563191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Principal of productive purpose</a:t>
          </a:r>
          <a:endParaRPr lang="en-US" sz="3200" b="1" kern="1200" dirty="0"/>
        </a:p>
      </dsp:txBody>
      <dsp:txXfrm>
        <a:off x="838195" y="3440"/>
        <a:ext cx="7010408" cy="563191"/>
      </dsp:txXfrm>
    </dsp:sp>
    <dsp:sp modelId="{119F77BB-FCD9-452F-9FBD-0F122845E7D8}">
      <dsp:nvSpPr>
        <dsp:cNvPr id="0" name=""/>
        <dsp:cNvSpPr/>
      </dsp:nvSpPr>
      <dsp:spPr>
        <a:xfrm rot="5400000">
          <a:off x="4237801" y="580712"/>
          <a:ext cx="211196" cy="2534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5400000">
        <a:off x="4237801" y="580712"/>
        <a:ext cx="211196" cy="253436"/>
      </dsp:txXfrm>
    </dsp:sp>
    <dsp:sp modelId="{3F0AF0BA-8F75-4D46-9AB0-07A2986E6A71}">
      <dsp:nvSpPr>
        <dsp:cNvPr id="0" name=""/>
        <dsp:cNvSpPr/>
      </dsp:nvSpPr>
      <dsp:spPr>
        <a:xfrm>
          <a:off x="838195" y="848228"/>
          <a:ext cx="7010408" cy="563191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Principal of personality</a:t>
          </a:r>
          <a:endParaRPr lang="en-US" sz="3200" b="1" kern="1200" dirty="0"/>
        </a:p>
      </dsp:txBody>
      <dsp:txXfrm>
        <a:off x="838195" y="848228"/>
        <a:ext cx="7010408" cy="563191"/>
      </dsp:txXfrm>
    </dsp:sp>
    <dsp:sp modelId="{DBF55B74-9801-4437-A85D-3F1D306A1ED3}">
      <dsp:nvSpPr>
        <dsp:cNvPr id="0" name=""/>
        <dsp:cNvSpPr/>
      </dsp:nvSpPr>
      <dsp:spPr>
        <a:xfrm rot="5400000">
          <a:off x="4237801" y="1425500"/>
          <a:ext cx="211196" cy="2534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5400000">
        <a:off x="4237801" y="1425500"/>
        <a:ext cx="211196" cy="253436"/>
      </dsp:txXfrm>
    </dsp:sp>
    <dsp:sp modelId="{B5522DFD-DF75-42AC-A526-F81900F8DD5C}">
      <dsp:nvSpPr>
        <dsp:cNvPr id="0" name=""/>
        <dsp:cNvSpPr/>
      </dsp:nvSpPr>
      <dsp:spPr>
        <a:xfrm>
          <a:off x="914395" y="1693016"/>
          <a:ext cx="6858009" cy="563191"/>
        </a:xfrm>
        <a:prstGeom prst="roundRect">
          <a:avLst>
            <a:gd name="adj" fmla="val 10000"/>
          </a:avLst>
        </a:prstGeom>
        <a:solidFill>
          <a:schemeClr val="accent5"/>
        </a:solidFill>
        <a:ln w="19050" cap="flat" cmpd="sng" algn="ctr">
          <a:solidFill>
            <a:srgbClr val="002060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Principal of productivity</a:t>
          </a:r>
          <a:endParaRPr lang="en-US" sz="3200" b="1" kern="1200" dirty="0"/>
        </a:p>
      </dsp:txBody>
      <dsp:txXfrm>
        <a:off x="914395" y="1693016"/>
        <a:ext cx="6858009" cy="563191"/>
      </dsp:txXfrm>
    </dsp:sp>
    <dsp:sp modelId="{DA66FD1A-2C13-426D-A90B-529888747A46}">
      <dsp:nvSpPr>
        <dsp:cNvPr id="0" name=""/>
        <dsp:cNvSpPr/>
      </dsp:nvSpPr>
      <dsp:spPr>
        <a:xfrm rot="5400000">
          <a:off x="4237801" y="2270287"/>
          <a:ext cx="211196" cy="2534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5400000">
        <a:off x="4237801" y="2270287"/>
        <a:ext cx="211196" cy="253436"/>
      </dsp:txXfrm>
    </dsp:sp>
    <dsp:sp modelId="{76620ADD-1792-423F-8D9F-3C4479C9D5F1}">
      <dsp:nvSpPr>
        <dsp:cNvPr id="0" name=""/>
        <dsp:cNvSpPr/>
      </dsp:nvSpPr>
      <dsp:spPr>
        <a:xfrm>
          <a:off x="533396" y="2537804"/>
          <a:ext cx="7620007" cy="563191"/>
        </a:xfrm>
        <a:prstGeom prst="roundRect">
          <a:avLst>
            <a:gd name="adj" fmla="val 10000"/>
          </a:avLst>
        </a:prstGeom>
        <a:solidFill>
          <a:schemeClr val="accent5"/>
        </a:solidFill>
        <a:ln w="19050" cap="flat" cmpd="sng" algn="ctr">
          <a:solidFill>
            <a:srgbClr val="002060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Principal of phased disbursement</a:t>
          </a:r>
          <a:endParaRPr lang="en-US" sz="3200" b="1" kern="1200" dirty="0"/>
        </a:p>
      </dsp:txBody>
      <dsp:txXfrm>
        <a:off x="533396" y="2537804"/>
        <a:ext cx="7620007" cy="563191"/>
      </dsp:txXfrm>
    </dsp:sp>
    <dsp:sp modelId="{AA5FA5D1-02FF-44E8-9A1F-9CC0D3E3C93C}">
      <dsp:nvSpPr>
        <dsp:cNvPr id="0" name=""/>
        <dsp:cNvSpPr/>
      </dsp:nvSpPr>
      <dsp:spPr>
        <a:xfrm rot="5400000">
          <a:off x="4237801" y="3115075"/>
          <a:ext cx="211196" cy="2534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5400000">
        <a:off x="4237801" y="3115075"/>
        <a:ext cx="211196" cy="253436"/>
      </dsp:txXfrm>
    </dsp:sp>
    <dsp:sp modelId="{859019BA-6E23-4E89-B15A-92E6BAC30CC5}">
      <dsp:nvSpPr>
        <dsp:cNvPr id="0" name=""/>
        <dsp:cNvSpPr/>
      </dsp:nvSpPr>
      <dsp:spPr>
        <a:xfrm>
          <a:off x="1142994" y="3382591"/>
          <a:ext cx="6400810" cy="563191"/>
        </a:xfrm>
        <a:prstGeom prst="roundRect">
          <a:avLst>
            <a:gd name="adj" fmla="val 10000"/>
          </a:avLst>
        </a:prstGeom>
        <a:solidFill>
          <a:schemeClr val="accent5"/>
        </a:solidFill>
        <a:ln w="19050" cap="flat" cmpd="sng" algn="ctr">
          <a:solidFill>
            <a:srgbClr val="002060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Principal of proper utilization</a:t>
          </a:r>
          <a:endParaRPr lang="en-US" sz="3200" kern="1200" dirty="0"/>
        </a:p>
      </dsp:txBody>
      <dsp:txXfrm>
        <a:off x="1142994" y="3382591"/>
        <a:ext cx="6400810" cy="563191"/>
      </dsp:txXfrm>
    </dsp:sp>
    <dsp:sp modelId="{ADFD1B66-56BA-4C1A-90DE-487DC6A10AB6}">
      <dsp:nvSpPr>
        <dsp:cNvPr id="0" name=""/>
        <dsp:cNvSpPr/>
      </dsp:nvSpPr>
      <dsp:spPr>
        <a:xfrm rot="5400000">
          <a:off x="4237801" y="3959863"/>
          <a:ext cx="211196" cy="2534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5400000">
        <a:off x="4237801" y="3959863"/>
        <a:ext cx="211196" cy="253436"/>
      </dsp:txXfrm>
    </dsp:sp>
    <dsp:sp modelId="{A7B6A7D4-E4F7-475F-BEBC-873D713AD2D1}">
      <dsp:nvSpPr>
        <dsp:cNvPr id="0" name=""/>
        <dsp:cNvSpPr/>
      </dsp:nvSpPr>
      <dsp:spPr>
        <a:xfrm>
          <a:off x="1066795" y="4227379"/>
          <a:ext cx="6553209" cy="563191"/>
        </a:xfrm>
        <a:prstGeom prst="roundRect">
          <a:avLst>
            <a:gd name="adj" fmla="val 10000"/>
          </a:avLst>
        </a:prstGeom>
        <a:solidFill>
          <a:schemeClr val="accent5"/>
        </a:solidFill>
        <a:ln w="19050" cap="flat" cmpd="sng" algn="ctr">
          <a:solidFill>
            <a:srgbClr val="002060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Principal of payment</a:t>
          </a:r>
          <a:endParaRPr lang="en-US" sz="3200" kern="1200" dirty="0"/>
        </a:p>
      </dsp:txBody>
      <dsp:txXfrm>
        <a:off x="1066795" y="4227379"/>
        <a:ext cx="6553209" cy="563191"/>
      </dsp:txXfrm>
    </dsp:sp>
    <dsp:sp modelId="{80EAAC03-6BC0-4418-BA0B-FC3973440FFC}">
      <dsp:nvSpPr>
        <dsp:cNvPr id="0" name=""/>
        <dsp:cNvSpPr/>
      </dsp:nvSpPr>
      <dsp:spPr>
        <a:xfrm rot="5591154">
          <a:off x="4217281" y="4800741"/>
          <a:ext cx="205649" cy="2534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5591154">
        <a:off x="4217281" y="4800741"/>
        <a:ext cx="205649" cy="253436"/>
      </dsp:txXfrm>
    </dsp:sp>
    <dsp:sp modelId="{02A795E4-7FAE-4531-9AE9-180517F8570C}">
      <dsp:nvSpPr>
        <dsp:cNvPr id="0" name=""/>
        <dsp:cNvSpPr/>
      </dsp:nvSpPr>
      <dsp:spPr>
        <a:xfrm>
          <a:off x="897420" y="5064347"/>
          <a:ext cx="6798783" cy="563191"/>
        </a:xfrm>
        <a:prstGeom prst="roundRect">
          <a:avLst>
            <a:gd name="adj" fmla="val 10000"/>
          </a:avLst>
        </a:prstGeom>
        <a:solidFill>
          <a:schemeClr val="accent5"/>
        </a:solidFill>
        <a:ln w="19050" cap="flat" cmpd="sng" algn="ctr">
          <a:solidFill>
            <a:srgbClr val="002060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Principal of protection</a:t>
          </a:r>
          <a:endParaRPr lang="en-US" sz="3200" b="1" kern="1200" dirty="0"/>
        </a:p>
      </dsp:txBody>
      <dsp:txXfrm>
        <a:off x="897420" y="5064347"/>
        <a:ext cx="6798783" cy="5631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3F1A-6651-454D-96AD-C9A290F2906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C7BF8-68AD-4132-AA3B-D5889FC8D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438400"/>
          </a:xfrm>
          <a:ln w="28575"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PRESENTATION</a:t>
            </a:r>
            <a:b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9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AGRICULTURAL FINANCE </a:t>
            </a:r>
            <a:br>
              <a:rPr lang="en-US" sz="49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9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49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CO-OPERATION</a:t>
            </a:r>
            <a:endParaRPr lang="en-US" sz="4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ln w="38100">
            <a:solidFill>
              <a:schemeClr val="accent6">
                <a:lumMod val="50000"/>
              </a:schemeClr>
            </a:solidFill>
          </a:ln>
          <a:effectLst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 AGRICULTURE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SHRI GURU RAMRAI UNIVERSITY, DEHRADUN UTTARAKHAND</a:t>
            </a:r>
          </a:p>
          <a:p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495800"/>
            <a:ext cx="9144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LECTURE PREPARED BY  -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J P Singh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Associate Professor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(SGRRU, Dehradun )</a:t>
            </a:r>
          </a:p>
        </p:txBody>
      </p:sp>
      <p:pic>
        <p:nvPicPr>
          <p:cNvPr id="10242" name="Picture 2" descr="Shri Guru Ram Rai Univers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1" y="2520316"/>
            <a:ext cx="1981199" cy="1893147"/>
          </a:xfrm>
          <a:prstGeom prst="ellipse">
            <a:avLst/>
          </a:prstGeom>
          <a:ln w="63500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6488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ln w="5715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Five C’s of Credit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Seven P’s of credit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Principle of productive purpose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Principle of productivity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Principle of personality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Principle of phased disbursement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Principle of proper utilization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Principle of payment and protection</a:t>
            </a: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 C’s of Credit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52400" y="990600"/>
          <a:ext cx="8686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 P’s of Credit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52400" y="990600"/>
          <a:ext cx="8686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2">
              <a:lumMod val="75000"/>
            </a:schemeClr>
          </a:solidFill>
        </p:spPr>
        <p:txBody>
          <a:bodyPr anchor="ctr">
            <a:normAutofit/>
          </a:bodyPr>
          <a:lstStyle/>
          <a:p>
            <a:pPr lvl="0"/>
            <a:r>
              <a:rPr lang="en-US" sz="5400" b="1" dirty="0" smtClean="0">
                <a:solidFill>
                  <a:schemeClr val="bg1"/>
                </a:solidFill>
              </a:rPr>
              <a:t>Principal of productive purpose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1371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/>
              <a:t>It refers that the loan amount given to the farmer- borrower should be capable of generating additional income.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tx2">
              <a:lumMod val="75000"/>
            </a:schemeClr>
          </a:solidFill>
        </p:spPr>
        <p:txBody>
          <a:bodyPr anchor="ctr">
            <a:normAutofit/>
          </a:bodyPr>
          <a:lstStyle/>
          <a:p>
            <a:pPr lvl="0" algn="ctr"/>
            <a:r>
              <a:rPr lang="en-US" sz="5400" b="1" dirty="0" smtClean="0">
                <a:solidFill>
                  <a:schemeClr val="bg1"/>
                </a:solidFill>
              </a:rPr>
              <a:t>Principal of Personality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2057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/>
              <a:t>It deals with trustworthiness of the borrower.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/>
              <a:t>Safety element of the loan is not totally depends up on the security offered but also on the personality.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2819400"/>
          </a:xfrm>
          <a:solidFill>
            <a:schemeClr val="tx1"/>
          </a:solidFill>
          <a:effectLst>
            <a:softEdge rad="127000"/>
          </a:effectLst>
        </p:spPr>
        <p:txBody>
          <a:bodyPr anchor="ctr">
            <a:normAutofit/>
          </a:bodyPr>
          <a:lstStyle/>
          <a:p>
            <a:r>
              <a:rPr lang="en-US" sz="13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Thank you</a:t>
            </a:r>
            <a:endParaRPr lang="en-US" sz="13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9351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 -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J P SINGH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AGRICULTURE AND AGRONOMY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1421</TotalTime>
  <Words>170</Words>
  <Application>Microsoft Office PowerPoint</Application>
  <PresentationFormat>On-screen Show (4:3)</PresentationFormat>
  <Paragraphs>44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PRESENTATION  ON AGRICULTURAL FINANCE  &amp; CO-OPERATION</vt:lpstr>
      <vt:lpstr>Outline</vt:lpstr>
      <vt:lpstr>5 C’s of Credit</vt:lpstr>
      <vt:lpstr>7 P’s of Credit</vt:lpstr>
      <vt:lpstr>Principal of productive purpose</vt:lpstr>
      <vt:lpstr>Principal of Personality</vt:lpstr>
      <vt:lpstr>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Insitu trans-esterification of dry algae with methanol, H2SO4 &amp; NaOH</dc:title>
  <dc:creator>Chamola</dc:creator>
  <cp:lastModifiedBy>admin</cp:lastModifiedBy>
  <cp:revision>608</cp:revision>
  <dcterms:created xsi:type="dcterms:W3CDTF">2017-12-06T06:31:50Z</dcterms:created>
  <dcterms:modified xsi:type="dcterms:W3CDTF">2020-08-31T16:41:08Z</dcterms:modified>
</cp:coreProperties>
</file>