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57" r:id="rId3"/>
    <p:sldId id="260" r:id="rId4"/>
    <p:sldId id="297" r:id="rId5"/>
    <p:sldId id="298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59" autoAdjust="0"/>
    <p:restoredTop sz="94624" autoAdjust="0"/>
  </p:normalViewPr>
  <p:slideViewPr>
    <p:cSldViewPr>
      <p:cViewPr>
        <p:scale>
          <a:sx n="70" d="100"/>
          <a:sy n="70" d="100"/>
        </p:scale>
        <p:origin x="-14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384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CO-OPERATION</a:t>
            </a:r>
            <a:endParaRPr lang="en-US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958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2520316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Methods and mechanics of processing loan application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Procedure for Sanctioning Farm Loan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8686800" cy="501675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Interview with the farmer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Submission of loan application by the farmer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Scrutiny of records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Visit to the farmer’s field 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Criteria for loan eligibility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Sanction of loan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Disbursement of requisite documents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Distribution of loan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Post credit follow up measures 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Recovery of loan.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Criteria for Loan Eligibility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48800"/>
            <a:ext cx="8610600" cy="501675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 should have good credit character and financial integrity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His financial transactions with friends neighboring and financial institution must be proper.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 must have progressive outlook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 should have firm commitment to implement the proposed plan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security provided by the farmer towards the loan must be free from any sort of litigation.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Submission of Requisite Documents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8686800" cy="304698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Demand promissory note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Deed of hypothecation movable property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Deed of mortgage 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Guarantee letter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Installment letter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Authorization letter regarding repayment of loan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OF AGRICULTURE AND AGRONOMY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1416</TotalTime>
  <Words>187</Words>
  <Application>Microsoft Office PowerPoint</Application>
  <PresentationFormat>On-screen Show (4:3)</PresentationFormat>
  <Paragraphs>41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PRESENTATION  ON AGRICULTURAL FINANCE  &amp; CO-OPERATION</vt:lpstr>
      <vt:lpstr>Outline</vt:lpstr>
      <vt:lpstr>Procedure for Sanctioning Farm Loan</vt:lpstr>
      <vt:lpstr>Criteria for Loan Eligibility</vt:lpstr>
      <vt:lpstr>Submission of Requisite Documents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602</cp:revision>
  <dcterms:created xsi:type="dcterms:W3CDTF">2017-12-06T06:31:50Z</dcterms:created>
  <dcterms:modified xsi:type="dcterms:W3CDTF">2020-08-31T16:41:19Z</dcterms:modified>
</cp:coreProperties>
</file>