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60" r:id="rId4"/>
    <p:sldId id="297" r:id="rId5"/>
    <p:sldId id="298" r:id="rId6"/>
    <p:sldId id="29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59" autoAdjust="0"/>
    <p:restoredTop sz="94624" autoAdjust="0"/>
  </p:normalViewPr>
  <p:slideViewPr>
    <p:cSldViewPr>
      <p:cViewPr>
        <p:scale>
          <a:sx n="70" d="100"/>
          <a:sy n="70" d="100"/>
        </p:scale>
        <p:origin x="-14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07FB0A-5098-4006-AC4A-3F57062396C4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64195010-3FAF-4BEA-9020-5E1D1B17763E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Central Bank Of India</a:t>
          </a:r>
          <a:endParaRPr lang="en-US" sz="1800" b="1" dirty="0">
            <a:solidFill>
              <a:srgbClr val="FF0000"/>
            </a:solidFill>
          </a:endParaRPr>
        </a:p>
      </dgm:t>
    </dgm:pt>
    <dgm:pt modelId="{6F59D505-5430-4536-9CDF-506D658B1145}" type="parTrans" cxnId="{E131A817-1F48-4FEF-8FE2-775983B780B0}">
      <dgm:prSet/>
      <dgm:spPr/>
      <dgm:t>
        <a:bodyPr/>
        <a:lstStyle/>
        <a:p>
          <a:endParaRPr lang="en-US"/>
        </a:p>
      </dgm:t>
    </dgm:pt>
    <dgm:pt modelId="{FD68B3D5-0B6D-4528-B732-A0400193E924}" type="sibTrans" cxnId="{E131A817-1F48-4FEF-8FE2-775983B780B0}">
      <dgm:prSet/>
      <dgm:spPr/>
      <dgm:t>
        <a:bodyPr/>
        <a:lstStyle/>
        <a:p>
          <a:endParaRPr lang="en-US"/>
        </a:p>
      </dgm:t>
    </dgm:pt>
    <dgm:pt modelId="{CFA2D9F0-A95E-4F09-AED0-873C8BA2FFF0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Bank Of India</a:t>
          </a:r>
          <a:endParaRPr lang="en-US" sz="1800" b="1" dirty="0">
            <a:solidFill>
              <a:srgbClr val="FF0000"/>
            </a:solidFill>
          </a:endParaRPr>
        </a:p>
      </dgm:t>
    </dgm:pt>
    <dgm:pt modelId="{D3D30211-52F9-4606-9397-88ABE4182F3D}" type="parTrans" cxnId="{08A277A9-B5B4-4102-8752-2110B656CD08}">
      <dgm:prSet/>
      <dgm:spPr/>
      <dgm:t>
        <a:bodyPr/>
        <a:lstStyle/>
        <a:p>
          <a:endParaRPr lang="en-US"/>
        </a:p>
      </dgm:t>
    </dgm:pt>
    <dgm:pt modelId="{55997577-C7EF-412F-8200-434443AB228D}" type="sibTrans" cxnId="{08A277A9-B5B4-4102-8752-2110B656CD08}">
      <dgm:prSet/>
      <dgm:spPr/>
      <dgm:t>
        <a:bodyPr/>
        <a:lstStyle/>
        <a:p>
          <a:endParaRPr lang="en-US"/>
        </a:p>
      </dgm:t>
    </dgm:pt>
    <dgm:pt modelId="{A10F8E04-227F-4407-9A22-29510DEE218B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Punjab National Bank</a:t>
          </a:r>
          <a:endParaRPr lang="en-US" sz="1800" b="1" dirty="0">
            <a:solidFill>
              <a:srgbClr val="FF0000"/>
            </a:solidFill>
          </a:endParaRPr>
        </a:p>
      </dgm:t>
    </dgm:pt>
    <dgm:pt modelId="{825E658A-7160-4DA4-A1DC-E19AF33FF577}" type="parTrans" cxnId="{4DE778BE-A548-49F4-B900-6C2D741E9603}">
      <dgm:prSet/>
      <dgm:spPr/>
      <dgm:t>
        <a:bodyPr/>
        <a:lstStyle/>
        <a:p>
          <a:endParaRPr lang="en-US"/>
        </a:p>
      </dgm:t>
    </dgm:pt>
    <dgm:pt modelId="{6ABE0F48-6F1B-4D63-BCE0-618D66DDE4C5}" type="sibTrans" cxnId="{4DE778BE-A548-49F4-B900-6C2D741E9603}">
      <dgm:prSet/>
      <dgm:spPr/>
      <dgm:t>
        <a:bodyPr/>
        <a:lstStyle/>
        <a:p>
          <a:endParaRPr lang="en-US"/>
        </a:p>
      </dgm:t>
    </dgm:pt>
    <dgm:pt modelId="{8DCFC7FF-2CBE-420D-AC77-B25B88AB9EB7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Bank Of Baroda</a:t>
          </a:r>
          <a:endParaRPr lang="en-US" sz="1800" b="1" dirty="0">
            <a:solidFill>
              <a:srgbClr val="FF0000"/>
            </a:solidFill>
          </a:endParaRPr>
        </a:p>
      </dgm:t>
    </dgm:pt>
    <dgm:pt modelId="{5330AF55-CACE-4DDB-9E27-5069A5E5E98F}" type="parTrans" cxnId="{7F1106DF-055D-49DB-99DB-E4FEBDBC47B0}">
      <dgm:prSet/>
      <dgm:spPr/>
      <dgm:t>
        <a:bodyPr/>
        <a:lstStyle/>
        <a:p>
          <a:endParaRPr lang="en-US"/>
        </a:p>
      </dgm:t>
    </dgm:pt>
    <dgm:pt modelId="{026A93F1-04E9-4C79-8FC2-C95EAB80B3C7}" type="sibTrans" cxnId="{7F1106DF-055D-49DB-99DB-E4FEBDBC47B0}">
      <dgm:prSet/>
      <dgm:spPr/>
      <dgm:t>
        <a:bodyPr/>
        <a:lstStyle/>
        <a:p>
          <a:endParaRPr lang="en-US"/>
        </a:p>
      </dgm:t>
    </dgm:pt>
    <dgm:pt modelId="{93938333-353A-434A-B921-7C6E66D8D03B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United Commercial Bank</a:t>
          </a:r>
          <a:endParaRPr lang="en-US" sz="1800" b="1" dirty="0">
            <a:solidFill>
              <a:srgbClr val="FF0000"/>
            </a:solidFill>
          </a:endParaRPr>
        </a:p>
      </dgm:t>
    </dgm:pt>
    <dgm:pt modelId="{66CAB571-4626-4C9B-B879-5F98C05F6CB7}" type="parTrans" cxnId="{5D4A1C6E-EA5B-4053-831B-9B0099AFE79D}">
      <dgm:prSet/>
      <dgm:spPr/>
      <dgm:t>
        <a:bodyPr/>
        <a:lstStyle/>
        <a:p>
          <a:endParaRPr lang="en-US"/>
        </a:p>
      </dgm:t>
    </dgm:pt>
    <dgm:pt modelId="{550927BC-77CA-4EA5-86CC-9354692BE259}" type="sibTrans" cxnId="{5D4A1C6E-EA5B-4053-831B-9B0099AFE79D}">
      <dgm:prSet/>
      <dgm:spPr/>
      <dgm:t>
        <a:bodyPr/>
        <a:lstStyle/>
        <a:p>
          <a:endParaRPr lang="en-US"/>
        </a:p>
      </dgm:t>
    </dgm:pt>
    <dgm:pt modelId="{D4790509-47BD-4333-9A0A-9FF79BA52FAA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err="1" smtClean="0">
              <a:solidFill>
                <a:srgbClr val="FF0000"/>
              </a:solidFill>
            </a:rPr>
            <a:t>Canara</a:t>
          </a:r>
          <a:r>
            <a:rPr lang="en-US" sz="1800" b="1" dirty="0" smtClean="0">
              <a:solidFill>
                <a:srgbClr val="FF0000"/>
              </a:solidFill>
            </a:rPr>
            <a:t> Bank</a:t>
          </a:r>
          <a:endParaRPr lang="en-US" sz="1800" b="1" dirty="0">
            <a:solidFill>
              <a:srgbClr val="FF0000"/>
            </a:solidFill>
          </a:endParaRPr>
        </a:p>
      </dgm:t>
    </dgm:pt>
    <dgm:pt modelId="{8F36D7DB-C269-4CEF-9B34-BA3A6D876D71}" type="parTrans" cxnId="{6D02C333-4F5B-4A9C-AC35-A5D0F53F10AD}">
      <dgm:prSet/>
      <dgm:spPr/>
      <dgm:t>
        <a:bodyPr/>
        <a:lstStyle/>
        <a:p>
          <a:endParaRPr lang="en-US"/>
        </a:p>
      </dgm:t>
    </dgm:pt>
    <dgm:pt modelId="{DB29742F-A675-4AAD-9A6F-34DD22B0985E}" type="sibTrans" cxnId="{6D02C333-4F5B-4A9C-AC35-A5D0F53F10AD}">
      <dgm:prSet/>
      <dgm:spPr/>
      <dgm:t>
        <a:bodyPr/>
        <a:lstStyle/>
        <a:p>
          <a:endParaRPr lang="en-US"/>
        </a:p>
      </dgm:t>
    </dgm:pt>
    <dgm:pt modelId="{4B25D89A-5F8F-44BC-9226-699405039061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United Bank Of India</a:t>
          </a:r>
          <a:endParaRPr lang="en-US" sz="1800" b="1" dirty="0">
            <a:solidFill>
              <a:srgbClr val="FF0000"/>
            </a:solidFill>
          </a:endParaRPr>
        </a:p>
      </dgm:t>
    </dgm:pt>
    <dgm:pt modelId="{37B01C0F-4BC0-4660-92C3-AEE27939A5E3}" type="parTrans" cxnId="{5C65B382-6862-490E-97A0-CA07B397E322}">
      <dgm:prSet/>
      <dgm:spPr/>
      <dgm:t>
        <a:bodyPr/>
        <a:lstStyle/>
        <a:p>
          <a:endParaRPr lang="en-US"/>
        </a:p>
      </dgm:t>
    </dgm:pt>
    <dgm:pt modelId="{12E8819A-2393-465F-AAE4-4FB7C136EA9E}" type="sibTrans" cxnId="{5C65B382-6862-490E-97A0-CA07B397E322}">
      <dgm:prSet/>
      <dgm:spPr/>
      <dgm:t>
        <a:bodyPr/>
        <a:lstStyle/>
        <a:p>
          <a:endParaRPr lang="en-US"/>
        </a:p>
      </dgm:t>
    </dgm:pt>
    <dgm:pt modelId="{CCC52326-6EC6-40AD-9766-2F40DB3FED0B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Dena Bank</a:t>
          </a:r>
          <a:endParaRPr lang="en-US" sz="1800" b="1" dirty="0">
            <a:solidFill>
              <a:srgbClr val="FF0000"/>
            </a:solidFill>
          </a:endParaRPr>
        </a:p>
      </dgm:t>
    </dgm:pt>
    <dgm:pt modelId="{5F0CBEB8-11CF-4933-ACEE-ED273CA06C43}" type="parTrans" cxnId="{3E431E81-1F42-4D3B-9809-2491F80FD1C4}">
      <dgm:prSet/>
      <dgm:spPr/>
      <dgm:t>
        <a:bodyPr/>
        <a:lstStyle/>
        <a:p>
          <a:endParaRPr lang="en-US"/>
        </a:p>
      </dgm:t>
    </dgm:pt>
    <dgm:pt modelId="{CB12B298-9850-4BD6-84E6-6A3AE7F88371}" type="sibTrans" cxnId="{3E431E81-1F42-4D3B-9809-2491F80FD1C4}">
      <dgm:prSet/>
      <dgm:spPr/>
      <dgm:t>
        <a:bodyPr/>
        <a:lstStyle/>
        <a:p>
          <a:endParaRPr lang="en-US"/>
        </a:p>
      </dgm:t>
    </dgm:pt>
    <dgm:pt modelId="{16DCE38B-575E-4545-86DF-DFB89CAD038E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Union Bank Of India</a:t>
          </a:r>
          <a:endParaRPr lang="en-US" sz="1800" b="1" dirty="0">
            <a:solidFill>
              <a:srgbClr val="FF0000"/>
            </a:solidFill>
          </a:endParaRPr>
        </a:p>
      </dgm:t>
    </dgm:pt>
    <dgm:pt modelId="{86795B83-5004-4BEA-B98A-D39E9F2D37E5}" type="parTrans" cxnId="{0F9F1F56-79B6-40B4-8050-77944180322C}">
      <dgm:prSet/>
      <dgm:spPr/>
      <dgm:t>
        <a:bodyPr/>
        <a:lstStyle/>
        <a:p>
          <a:endParaRPr lang="en-US"/>
        </a:p>
      </dgm:t>
    </dgm:pt>
    <dgm:pt modelId="{1046EE5D-AFB8-4CB3-8AA3-0BEE1F68FC47}" type="sibTrans" cxnId="{0F9F1F56-79B6-40B4-8050-77944180322C}">
      <dgm:prSet/>
      <dgm:spPr/>
      <dgm:t>
        <a:bodyPr/>
        <a:lstStyle/>
        <a:p>
          <a:endParaRPr lang="en-US"/>
        </a:p>
      </dgm:t>
    </dgm:pt>
    <dgm:pt modelId="{46BDA0B6-A6CD-4D69-B288-9D73AA963E1B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Allahabad Bank</a:t>
          </a:r>
          <a:endParaRPr lang="en-US" sz="1800" b="1" dirty="0">
            <a:solidFill>
              <a:srgbClr val="FF0000"/>
            </a:solidFill>
          </a:endParaRPr>
        </a:p>
      </dgm:t>
    </dgm:pt>
    <dgm:pt modelId="{A99C8104-A88C-4660-A5F4-61D497075253}" type="parTrans" cxnId="{94C14FE6-4962-4D4C-9743-3356C592D242}">
      <dgm:prSet/>
      <dgm:spPr/>
      <dgm:t>
        <a:bodyPr/>
        <a:lstStyle/>
        <a:p>
          <a:endParaRPr lang="en-US"/>
        </a:p>
      </dgm:t>
    </dgm:pt>
    <dgm:pt modelId="{FE8188D0-FB54-420A-B113-DB3F9DA2B492}" type="sibTrans" cxnId="{94C14FE6-4962-4D4C-9743-3356C592D242}">
      <dgm:prSet/>
      <dgm:spPr/>
      <dgm:t>
        <a:bodyPr/>
        <a:lstStyle/>
        <a:p>
          <a:endParaRPr lang="en-US"/>
        </a:p>
      </dgm:t>
    </dgm:pt>
    <dgm:pt modelId="{1EE5FCF4-8C8C-4265-9CB3-ACE13F181555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Syndicate Bank</a:t>
          </a:r>
          <a:endParaRPr lang="en-US" sz="1800" b="1" dirty="0">
            <a:solidFill>
              <a:srgbClr val="FF0000"/>
            </a:solidFill>
          </a:endParaRPr>
        </a:p>
      </dgm:t>
    </dgm:pt>
    <dgm:pt modelId="{F9683FFE-611E-490E-B9B7-4ADE4299202A}" type="parTrans" cxnId="{E57585FD-ACB4-4441-9389-2FDC932EDF7A}">
      <dgm:prSet/>
      <dgm:spPr/>
      <dgm:t>
        <a:bodyPr/>
        <a:lstStyle/>
        <a:p>
          <a:endParaRPr lang="en-US"/>
        </a:p>
      </dgm:t>
    </dgm:pt>
    <dgm:pt modelId="{6DBC0832-E11C-403E-A397-7C1D9FE9AAE9}" type="sibTrans" cxnId="{E57585FD-ACB4-4441-9389-2FDC932EDF7A}">
      <dgm:prSet/>
      <dgm:spPr/>
      <dgm:t>
        <a:bodyPr/>
        <a:lstStyle/>
        <a:p>
          <a:endParaRPr lang="en-US"/>
        </a:p>
      </dgm:t>
    </dgm:pt>
    <dgm:pt modelId="{FF1D4A46-6632-4220-9A56-CE9F051067B5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Indian Bank</a:t>
          </a:r>
          <a:endParaRPr lang="en-US" sz="1800" b="1" dirty="0">
            <a:solidFill>
              <a:srgbClr val="FF0000"/>
            </a:solidFill>
          </a:endParaRPr>
        </a:p>
      </dgm:t>
    </dgm:pt>
    <dgm:pt modelId="{F45B6688-FD17-4E63-A1C1-845E2F41946F}" type="parTrans" cxnId="{0586087D-826B-4898-B29C-7CCE9CF4680A}">
      <dgm:prSet/>
      <dgm:spPr/>
      <dgm:t>
        <a:bodyPr/>
        <a:lstStyle/>
        <a:p>
          <a:endParaRPr lang="en-US"/>
        </a:p>
      </dgm:t>
    </dgm:pt>
    <dgm:pt modelId="{30844B70-DD71-483D-B9AA-EC16A203313E}" type="sibTrans" cxnId="{0586087D-826B-4898-B29C-7CCE9CF4680A}">
      <dgm:prSet/>
      <dgm:spPr/>
      <dgm:t>
        <a:bodyPr/>
        <a:lstStyle/>
        <a:p>
          <a:endParaRPr lang="en-US"/>
        </a:p>
      </dgm:t>
    </dgm:pt>
    <dgm:pt modelId="{D2A05A03-4813-445A-8310-4A355E6450CA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Bank Of </a:t>
          </a:r>
          <a:r>
            <a:rPr lang="en-US" sz="1800" b="1" dirty="0" err="1" smtClean="0">
              <a:solidFill>
                <a:srgbClr val="FF0000"/>
              </a:solidFill>
            </a:rPr>
            <a:t>Maharshtra</a:t>
          </a:r>
          <a:endParaRPr lang="en-US" sz="1800" b="1" dirty="0">
            <a:solidFill>
              <a:srgbClr val="FF0000"/>
            </a:solidFill>
          </a:endParaRPr>
        </a:p>
      </dgm:t>
    </dgm:pt>
    <dgm:pt modelId="{37868D3F-0462-4C33-884A-491753B509E9}" type="parTrans" cxnId="{2C64FEAD-2D4C-44F6-9249-B980F482F05F}">
      <dgm:prSet/>
      <dgm:spPr/>
      <dgm:t>
        <a:bodyPr/>
        <a:lstStyle/>
        <a:p>
          <a:endParaRPr lang="en-US"/>
        </a:p>
      </dgm:t>
    </dgm:pt>
    <dgm:pt modelId="{B0FC44D9-9A18-460C-8EFA-84AE6DA875AC}" type="sibTrans" cxnId="{2C64FEAD-2D4C-44F6-9249-B980F482F05F}">
      <dgm:prSet/>
      <dgm:spPr/>
      <dgm:t>
        <a:bodyPr/>
        <a:lstStyle/>
        <a:p>
          <a:endParaRPr lang="en-US"/>
        </a:p>
      </dgm:t>
    </dgm:pt>
    <dgm:pt modelId="{C1D5F45A-6EEC-43C8-AC3E-0A02ADA2BB54}">
      <dgm:prSet phldrT="[Text]"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sz="1800" b="1" dirty="0" smtClean="0">
              <a:solidFill>
                <a:srgbClr val="FF0000"/>
              </a:solidFill>
            </a:rPr>
            <a:t>Indian Overseas Bank</a:t>
          </a:r>
          <a:endParaRPr lang="en-US" sz="1800" b="1" dirty="0">
            <a:solidFill>
              <a:srgbClr val="FF0000"/>
            </a:solidFill>
          </a:endParaRPr>
        </a:p>
      </dgm:t>
    </dgm:pt>
    <dgm:pt modelId="{54B96F7E-681F-4B61-8197-34344A7EC3BE}" type="parTrans" cxnId="{B8244428-9561-46C9-B542-168E7CE95917}">
      <dgm:prSet/>
      <dgm:spPr/>
      <dgm:t>
        <a:bodyPr/>
        <a:lstStyle/>
        <a:p>
          <a:endParaRPr lang="en-US"/>
        </a:p>
      </dgm:t>
    </dgm:pt>
    <dgm:pt modelId="{6B160D07-0D33-40F7-A360-15AB4BD9E661}" type="sibTrans" cxnId="{B8244428-9561-46C9-B542-168E7CE95917}">
      <dgm:prSet/>
      <dgm:spPr/>
      <dgm:t>
        <a:bodyPr/>
        <a:lstStyle/>
        <a:p>
          <a:endParaRPr lang="en-US"/>
        </a:p>
      </dgm:t>
    </dgm:pt>
    <dgm:pt modelId="{FB623F17-4F1F-4D83-816A-A69C40CA0FB6}" type="pres">
      <dgm:prSet presAssocID="{7207FB0A-5098-4006-AC4A-3F57062396C4}" presName="diagram" presStyleCnt="0">
        <dgm:presLayoutVars>
          <dgm:dir/>
          <dgm:resizeHandles val="exact"/>
        </dgm:presLayoutVars>
      </dgm:prSet>
      <dgm:spPr/>
    </dgm:pt>
    <dgm:pt modelId="{D5C9DC43-5B7E-470F-9B79-1E794E62D3D5}" type="pres">
      <dgm:prSet presAssocID="{64195010-3FAF-4BEA-9020-5E1D1B17763E}" presName="node" presStyleLbl="node1" presStyleIdx="0" presStyleCnt="14">
        <dgm:presLayoutVars>
          <dgm:bulletEnabled val="1"/>
        </dgm:presLayoutVars>
      </dgm:prSet>
      <dgm:spPr/>
    </dgm:pt>
    <dgm:pt modelId="{D36C836B-FD6D-4081-B0BE-D5A16756F17E}" type="pres">
      <dgm:prSet presAssocID="{FD68B3D5-0B6D-4528-B732-A0400193E924}" presName="sibTrans" presStyleCnt="0"/>
      <dgm:spPr/>
    </dgm:pt>
    <dgm:pt modelId="{8D8385C5-14C7-4392-BD5E-526FC288B678}" type="pres">
      <dgm:prSet presAssocID="{CFA2D9F0-A95E-4F09-AED0-873C8BA2FFF0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7CE306-D1B5-4E90-9622-AC73FF6544DF}" type="pres">
      <dgm:prSet presAssocID="{55997577-C7EF-412F-8200-434443AB228D}" presName="sibTrans" presStyleCnt="0"/>
      <dgm:spPr/>
    </dgm:pt>
    <dgm:pt modelId="{DE7440BE-BE37-4FAB-8EC4-CE119B819DB2}" type="pres">
      <dgm:prSet presAssocID="{A10F8E04-227F-4407-9A22-29510DEE218B}" presName="node" presStyleLbl="node1" presStyleIdx="2" presStyleCnt="14">
        <dgm:presLayoutVars>
          <dgm:bulletEnabled val="1"/>
        </dgm:presLayoutVars>
      </dgm:prSet>
      <dgm:spPr/>
    </dgm:pt>
    <dgm:pt modelId="{C2F0FE80-1E18-4900-A2A3-B3DC7FD5564B}" type="pres">
      <dgm:prSet presAssocID="{6ABE0F48-6F1B-4D63-BCE0-618D66DDE4C5}" presName="sibTrans" presStyleCnt="0"/>
      <dgm:spPr/>
    </dgm:pt>
    <dgm:pt modelId="{9CB74434-A4D6-4CD3-ABE2-15D968FC9785}" type="pres">
      <dgm:prSet presAssocID="{8DCFC7FF-2CBE-420D-AC77-B25B88AB9EB7}" presName="node" presStyleLbl="node1" presStyleIdx="3" presStyleCnt="14">
        <dgm:presLayoutVars>
          <dgm:bulletEnabled val="1"/>
        </dgm:presLayoutVars>
      </dgm:prSet>
      <dgm:spPr/>
    </dgm:pt>
    <dgm:pt modelId="{A665A08A-FDA8-496C-AE18-8E9A43F355E2}" type="pres">
      <dgm:prSet presAssocID="{026A93F1-04E9-4C79-8FC2-C95EAB80B3C7}" presName="sibTrans" presStyleCnt="0"/>
      <dgm:spPr/>
    </dgm:pt>
    <dgm:pt modelId="{2FF118F1-6EB3-4EC3-B008-BBB44093E51B}" type="pres">
      <dgm:prSet presAssocID="{93938333-353A-434A-B921-7C6E66D8D03B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5AB40E-BE1D-4625-BA48-1725D5A87B26}" type="pres">
      <dgm:prSet presAssocID="{550927BC-77CA-4EA5-86CC-9354692BE259}" presName="sibTrans" presStyleCnt="0"/>
      <dgm:spPr/>
    </dgm:pt>
    <dgm:pt modelId="{E3D0C40B-2195-4399-82C4-AC7A81F5E853}" type="pres">
      <dgm:prSet presAssocID="{D4790509-47BD-4333-9A0A-9FF79BA52FAA}" presName="node" presStyleLbl="node1" presStyleIdx="5" presStyleCnt="14">
        <dgm:presLayoutVars>
          <dgm:bulletEnabled val="1"/>
        </dgm:presLayoutVars>
      </dgm:prSet>
      <dgm:spPr/>
    </dgm:pt>
    <dgm:pt modelId="{44718A42-B779-42D9-8682-ACD457F95B6F}" type="pres">
      <dgm:prSet presAssocID="{DB29742F-A675-4AAD-9A6F-34DD22B0985E}" presName="sibTrans" presStyleCnt="0"/>
      <dgm:spPr/>
    </dgm:pt>
    <dgm:pt modelId="{6A8A593E-2C9A-465D-B802-B378693517BD}" type="pres">
      <dgm:prSet presAssocID="{4B25D89A-5F8F-44BC-9226-699405039061}" presName="node" presStyleLbl="node1" presStyleIdx="6" presStyleCnt="14">
        <dgm:presLayoutVars>
          <dgm:bulletEnabled val="1"/>
        </dgm:presLayoutVars>
      </dgm:prSet>
      <dgm:spPr/>
    </dgm:pt>
    <dgm:pt modelId="{DCB02824-9033-4D53-A776-F6014C753735}" type="pres">
      <dgm:prSet presAssocID="{12E8819A-2393-465F-AAE4-4FB7C136EA9E}" presName="sibTrans" presStyleCnt="0"/>
      <dgm:spPr/>
    </dgm:pt>
    <dgm:pt modelId="{D5C6830F-DB84-40A1-B8B7-A417C2DB882E}" type="pres">
      <dgm:prSet presAssocID="{CCC52326-6EC6-40AD-9766-2F40DB3FED0B}" presName="node" presStyleLbl="node1" presStyleIdx="7" presStyleCnt="14">
        <dgm:presLayoutVars>
          <dgm:bulletEnabled val="1"/>
        </dgm:presLayoutVars>
      </dgm:prSet>
      <dgm:spPr/>
    </dgm:pt>
    <dgm:pt modelId="{52B8254F-D7BF-47F5-AC1C-03C0CA9F3B95}" type="pres">
      <dgm:prSet presAssocID="{CB12B298-9850-4BD6-84E6-6A3AE7F88371}" presName="sibTrans" presStyleCnt="0"/>
      <dgm:spPr/>
    </dgm:pt>
    <dgm:pt modelId="{D715F231-71F0-48B0-BF61-21D2D5F97F47}" type="pres">
      <dgm:prSet presAssocID="{16DCE38B-575E-4545-86DF-DFB89CAD038E}" presName="node" presStyleLbl="node1" presStyleIdx="8" presStyleCnt="14">
        <dgm:presLayoutVars>
          <dgm:bulletEnabled val="1"/>
        </dgm:presLayoutVars>
      </dgm:prSet>
      <dgm:spPr/>
    </dgm:pt>
    <dgm:pt modelId="{CEDC5D9B-0275-4150-96F7-8331CF3F6443}" type="pres">
      <dgm:prSet presAssocID="{1046EE5D-AFB8-4CB3-8AA3-0BEE1F68FC47}" presName="sibTrans" presStyleCnt="0"/>
      <dgm:spPr/>
    </dgm:pt>
    <dgm:pt modelId="{620D0E44-558C-487A-A809-CEBD65C29770}" type="pres">
      <dgm:prSet presAssocID="{46BDA0B6-A6CD-4D69-B288-9D73AA963E1B}" presName="node" presStyleLbl="node1" presStyleIdx="9" presStyleCnt="14">
        <dgm:presLayoutVars>
          <dgm:bulletEnabled val="1"/>
        </dgm:presLayoutVars>
      </dgm:prSet>
      <dgm:spPr/>
    </dgm:pt>
    <dgm:pt modelId="{CF97D982-83D4-47A6-8B6C-A07DCD1B64F3}" type="pres">
      <dgm:prSet presAssocID="{FE8188D0-FB54-420A-B113-DB3F9DA2B492}" presName="sibTrans" presStyleCnt="0"/>
      <dgm:spPr/>
    </dgm:pt>
    <dgm:pt modelId="{259B61FC-C357-4AB0-B2A6-FCD2751E5993}" type="pres">
      <dgm:prSet presAssocID="{1EE5FCF4-8C8C-4265-9CB3-ACE13F181555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5967B7-59B4-4750-BCAC-1FCDC6376BDE}" type="pres">
      <dgm:prSet presAssocID="{6DBC0832-E11C-403E-A397-7C1D9FE9AAE9}" presName="sibTrans" presStyleCnt="0"/>
      <dgm:spPr/>
    </dgm:pt>
    <dgm:pt modelId="{807B5DB1-9EE2-4C82-98FE-42684BC58125}" type="pres">
      <dgm:prSet presAssocID="{FF1D4A46-6632-4220-9A56-CE9F051067B5}" presName="node" presStyleLbl="node1" presStyleIdx="11" presStyleCnt="14">
        <dgm:presLayoutVars>
          <dgm:bulletEnabled val="1"/>
        </dgm:presLayoutVars>
      </dgm:prSet>
      <dgm:spPr/>
    </dgm:pt>
    <dgm:pt modelId="{FCBDF95B-351E-4665-9037-03C49BA4BE44}" type="pres">
      <dgm:prSet presAssocID="{30844B70-DD71-483D-B9AA-EC16A203313E}" presName="sibTrans" presStyleCnt="0"/>
      <dgm:spPr/>
    </dgm:pt>
    <dgm:pt modelId="{96BE1C6A-C60A-4E5E-9D29-8B99A7BB9C51}" type="pres">
      <dgm:prSet presAssocID="{D2A05A03-4813-445A-8310-4A355E6450CA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A345-3733-4FDD-8832-F96FCF304E64}" type="pres">
      <dgm:prSet presAssocID="{B0FC44D9-9A18-460C-8EFA-84AE6DA875AC}" presName="sibTrans" presStyleCnt="0"/>
      <dgm:spPr/>
    </dgm:pt>
    <dgm:pt modelId="{E1665CD4-4D53-44C8-B954-B6762E2A2528}" type="pres">
      <dgm:prSet presAssocID="{C1D5F45A-6EEC-43C8-AC3E-0A02ADA2BB54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61ED5D-4213-4FA7-BA38-171D78B826B7}" type="presOf" srcId="{D4790509-47BD-4333-9A0A-9FF79BA52FAA}" destId="{E3D0C40B-2195-4399-82C4-AC7A81F5E853}" srcOrd="0" destOrd="0" presId="urn:microsoft.com/office/officeart/2005/8/layout/default"/>
    <dgm:cxn modelId="{CAE9924D-9BD9-4ECD-8F81-5B78F7ADC799}" type="presOf" srcId="{46BDA0B6-A6CD-4D69-B288-9D73AA963E1B}" destId="{620D0E44-558C-487A-A809-CEBD65C29770}" srcOrd="0" destOrd="0" presId="urn:microsoft.com/office/officeart/2005/8/layout/default"/>
    <dgm:cxn modelId="{3E431E81-1F42-4D3B-9809-2491F80FD1C4}" srcId="{7207FB0A-5098-4006-AC4A-3F57062396C4}" destId="{CCC52326-6EC6-40AD-9766-2F40DB3FED0B}" srcOrd="7" destOrd="0" parTransId="{5F0CBEB8-11CF-4933-ACEE-ED273CA06C43}" sibTransId="{CB12B298-9850-4BD6-84E6-6A3AE7F88371}"/>
    <dgm:cxn modelId="{085CB12A-33F2-4488-8BB9-A4869FC5420F}" type="presOf" srcId="{93938333-353A-434A-B921-7C6E66D8D03B}" destId="{2FF118F1-6EB3-4EC3-B008-BBB44093E51B}" srcOrd="0" destOrd="0" presId="urn:microsoft.com/office/officeart/2005/8/layout/default"/>
    <dgm:cxn modelId="{3D2F4BAB-0682-40E1-827C-5BF4868C0257}" type="presOf" srcId="{16DCE38B-575E-4545-86DF-DFB89CAD038E}" destId="{D715F231-71F0-48B0-BF61-21D2D5F97F47}" srcOrd="0" destOrd="0" presId="urn:microsoft.com/office/officeart/2005/8/layout/default"/>
    <dgm:cxn modelId="{C9523A5A-9888-4308-BFB2-77D8E81F20A7}" type="presOf" srcId="{CFA2D9F0-A95E-4F09-AED0-873C8BA2FFF0}" destId="{8D8385C5-14C7-4392-BD5E-526FC288B678}" srcOrd="0" destOrd="0" presId="urn:microsoft.com/office/officeart/2005/8/layout/default"/>
    <dgm:cxn modelId="{4DE778BE-A548-49F4-B900-6C2D741E9603}" srcId="{7207FB0A-5098-4006-AC4A-3F57062396C4}" destId="{A10F8E04-227F-4407-9A22-29510DEE218B}" srcOrd="2" destOrd="0" parTransId="{825E658A-7160-4DA4-A1DC-E19AF33FF577}" sibTransId="{6ABE0F48-6F1B-4D63-BCE0-618D66DDE4C5}"/>
    <dgm:cxn modelId="{E57585FD-ACB4-4441-9389-2FDC932EDF7A}" srcId="{7207FB0A-5098-4006-AC4A-3F57062396C4}" destId="{1EE5FCF4-8C8C-4265-9CB3-ACE13F181555}" srcOrd="10" destOrd="0" parTransId="{F9683FFE-611E-490E-B9B7-4ADE4299202A}" sibTransId="{6DBC0832-E11C-403E-A397-7C1D9FE9AAE9}"/>
    <dgm:cxn modelId="{D901A3EA-96A3-4F17-8BD7-5AB3AE937DF1}" type="presOf" srcId="{4B25D89A-5F8F-44BC-9226-699405039061}" destId="{6A8A593E-2C9A-465D-B802-B378693517BD}" srcOrd="0" destOrd="0" presId="urn:microsoft.com/office/officeart/2005/8/layout/default"/>
    <dgm:cxn modelId="{9F0A368D-FF76-48A0-8DAA-C0E075E19B6E}" type="presOf" srcId="{7207FB0A-5098-4006-AC4A-3F57062396C4}" destId="{FB623F17-4F1F-4D83-816A-A69C40CA0FB6}" srcOrd="0" destOrd="0" presId="urn:microsoft.com/office/officeart/2005/8/layout/default"/>
    <dgm:cxn modelId="{D3210225-768C-4FC7-A409-ADA6B4A83C49}" type="presOf" srcId="{FF1D4A46-6632-4220-9A56-CE9F051067B5}" destId="{807B5DB1-9EE2-4C82-98FE-42684BC58125}" srcOrd="0" destOrd="0" presId="urn:microsoft.com/office/officeart/2005/8/layout/default"/>
    <dgm:cxn modelId="{D57BD992-3A37-41F2-A296-96AF33867DFD}" type="presOf" srcId="{1EE5FCF4-8C8C-4265-9CB3-ACE13F181555}" destId="{259B61FC-C357-4AB0-B2A6-FCD2751E5993}" srcOrd="0" destOrd="0" presId="urn:microsoft.com/office/officeart/2005/8/layout/default"/>
    <dgm:cxn modelId="{080B344F-80B0-492D-852D-D7CE2EA88D39}" type="presOf" srcId="{CCC52326-6EC6-40AD-9766-2F40DB3FED0B}" destId="{D5C6830F-DB84-40A1-B8B7-A417C2DB882E}" srcOrd="0" destOrd="0" presId="urn:microsoft.com/office/officeart/2005/8/layout/default"/>
    <dgm:cxn modelId="{6D02C333-4F5B-4A9C-AC35-A5D0F53F10AD}" srcId="{7207FB0A-5098-4006-AC4A-3F57062396C4}" destId="{D4790509-47BD-4333-9A0A-9FF79BA52FAA}" srcOrd="5" destOrd="0" parTransId="{8F36D7DB-C269-4CEF-9B34-BA3A6D876D71}" sibTransId="{DB29742F-A675-4AAD-9A6F-34DD22B0985E}"/>
    <dgm:cxn modelId="{7F1106DF-055D-49DB-99DB-E4FEBDBC47B0}" srcId="{7207FB0A-5098-4006-AC4A-3F57062396C4}" destId="{8DCFC7FF-2CBE-420D-AC77-B25B88AB9EB7}" srcOrd="3" destOrd="0" parTransId="{5330AF55-CACE-4DDB-9E27-5069A5E5E98F}" sibTransId="{026A93F1-04E9-4C79-8FC2-C95EAB80B3C7}"/>
    <dgm:cxn modelId="{2C64FEAD-2D4C-44F6-9249-B980F482F05F}" srcId="{7207FB0A-5098-4006-AC4A-3F57062396C4}" destId="{D2A05A03-4813-445A-8310-4A355E6450CA}" srcOrd="12" destOrd="0" parTransId="{37868D3F-0462-4C33-884A-491753B509E9}" sibTransId="{B0FC44D9-9A18-460C-8EFA-84AE6DA875AC}"/>
    <dgm:cxn modelId="{0F9F1F56-79B6-40B4-8050-77944180322C}" srcId="{7207FB0A-5098-4006-AC4A-3F57062396C4}" destId="{16DCE38B-575E-4545-86DF-DFB89CAD038E}" srcOrd="8" destOrd="0" parTransId="{86795B83-5004-4BEA-B98A-D39E9F2D37E5}" sibTransId="{1046EE5D-AFB8-4CB3-8AA3-0BEE1F68FC47}"/>
    <dgm:cxn modelId="{08A277A9-B5B4-4102-8752-2110B656CD08}" srcId="{7207FB0A-5098-4006-AC4A-3F57062396C4}" destId="{CFA2D9F0-A95E-4F09-AED0-873C8BA2FFF0}" srcOrd="1" destOrd="0" parTransId="{D3D30211-52F9-4606-9397-88ABE4182F3D}" sibTransId="{55997577-C7EF-412F-8200-434443AB228D}"/>
    <dgm:cxn modelId="{94C14FE6-4962-4D4C-9743-3356C592D242}" srcId="{7207FB0A-5098-4006-AC4A-3F57062396C4}" destId="{46BDA0B6-A6CD-4D69-B288-9D73AA963E1B}" srcOrd="9" destOrd="0" parTransId="{A99C8104-A88C-4660-A5F4-61D497075253}" sibTransId="{FE8188D0-FB54-420A-B113-DB3F9DA2B492}"/>
    <dgm:cxn modelId="{7D03D459-FD1D-4754-831D-020F9D7E9A5C}" type="presOf" srcId="{64195010-3FAF-4BEA-9020-5E1D1B17763E}" destId="{D5C9DC43-5B7E-470F-9B79-1E794E62D3D5}" srcOrd="0" destOrd="0" presId="urn:microsoft.com/office/officeart/2005/8/layout/default"/>
    <dgm:cxn modelId="{1F439334-D3C6-4F13-9115-3888AA40F577}" type="presOf" srcId="{D2A05A03-4813-445A-8310-4A355E6450CA}" destId="{96BE1C6A-C60A-4E5E-9D29-8B99A7BB9C51}" srcOrd="0" destOrd="0" presId="urn:microsoft.com/office/officeart/2005/8/layout/default"/>
    <dgm:cxn modelId="{E131A817-1F48-4FEF-8FE2-775983B780B0}" srcId="{7207FB0A-5098-4006-AC4A-3F57062396C4}" destId="{64195010-3FAF-4BEA-9020-5E1D1B17763E}" srcOrd="0" destOrd="0" parTransId="{6F59D505-5430-4536-9CDF-506D658B1145}" sibTransId="{FD68B3D5-0B6D-4528-B732-A0400193E924}"/>
    <dgm:cxn modelId="{B8244428-9561-46C9-B542-168E7CE95917}" srcId="{7207FB0A-5098-4006-AC4A-3F57062396C4}" destId="{C1D5F45A-6EEC-43C8-AC3E-0A02ADA2BB54}" srcOrd="13" destOrd="0" parTransId="{54B96F7E-681F-4B61-8197-34344A7EC3BE}" sibTransId="{6B160D07-0D33-40F7-A360-15AB4BD9E661}"/>
    <dgm:cxn modelId="{5D4A1C6E-EA5B-4053-831B-9B0099AFE79D}" srcId="{7207FB0A-5098-4006-AC4A-3F57062396C4}" destId="{93938333-353A-434A-B921-7C6E66D8D03B}" srcOrd="4" destOrd="0" parTransId="{66CAB571-4626-4C9B-B879-5F98C05F6CB7}" sibTransId="{550927BC-77CA-4EA5-86CC-9354692BE259}"/>
    <dgm:cxn modelId="{048AC48C-FFE7-49FE-8F56-96AC6254BEC6}" type="presOf" srcId="{8DCFC7FF-2CBE-420D-AC77-B25B88AB9EB7}" destId="{9CB74434-A4D6-4CD3-ABE2-15D968FC9785}" srcOrd="0" destOrd="0" presId="urn:microsoft.com/office/officeart/2005/8/layout/default"/>
    <dgm:cxn modelId="{5C65B382-6862-490E-97A0-CA07B397E322}" srcId="{7207FB0A-5098-4006-AC4A-3F57062396C4}" destId="{4B25D89A-5F8F-44BC-9226-699405039061}" srcOrd="6" destOrd="0" parTransId="{37B01C0F-4BC0-4660-92C3-AEE27939A5E3}" sibTransId="{12E8819A-2393-465F-AAE4-4FB7C136EA9E}"/>
    <dgm:cxn modelId="{0586087D-826B-4898-B29C-7CCE9CF4680A}" srcId="{7207FB0A-5098-4006-AC4A-3F57062396C4}" destId="{FF1D4A46-6632-4220-9A56-CE9F051067B5}" srcOrd="11" destOrd="0" parTransId="{F45B6688-FD17-4E63-A1C1-845E2F41946F}" sibTransId="{30844B70-DD71-483D-B9AA-EC16A203313E}"/>
    <dgm:cxn modelId="{E8D06790-18A8-4A8B-A8EE-3AC45BD83EEF}" type="presOf" srcId="{A10F8E04-227F-4407-9A22-29510DEE218B}" destId="{DE7440BE-BE37-4FAB-8EC4-CE119B819DB2}" srcOrd="0" destOrd="0" presId="urn:microsoft.com/office/officeart/2005/8/layout/default"/>
    <dgm:cxn modelId="{AEB9563A-64ED-424D-A026-2E838AE1EAF4}" type="presOf" srcId="{C1D5F45A-6EEC-43C8-AC3E-0A02ADA2BB54}" destId="{E1665CD4-4D53-44C8-B954-B6762E2A2528}" srcOrd="0" destOrd="0" presId="urn:microsoft.com/office/officeart/2005/8/layout/default"/>
    <dgm:cxn modelId="{D276BD8C-711B-4B25-987E-17FA7D69258F}" type="presParOf" srcId="{FB623F17-4F1F-4D83-816A-A69C40CA0FB6}" destId="{D5C9DC43-5B7E-470F-9B79-1E794E62D3D5}" srcOrd="0" destOrd="0" presId="urn:microsoft.com/office/officeart/2005/8/layout/default"/>
    <dgm:cxn modelId="{A14E38B5-76CB-4868-9945-F054699E3ED6}" type="presParOf" srcId="{FB623F17-4F1F-4D83-816A-A69C40CA0FB6}" destId="{D36C836B-FD6D-4081-B0BE-D5A16756F17E}" srcOrd="1" destOrd="0" presId="urn:microsoft.com/office/officeart/2005/8/layout/default"/>
    <dgm:cxn modelId="{917E66CA-C002-44D8-BCD2-E396D8A4451B}" type="presParOf" srcId="{FB623F17-4F1F-4D83-816A-A69C40CA0FB6}" destId="{8D8385C5-14C7-4392-BD5E-526FC288B678}" srcOrd="2" destOrd="0" presId="urn:microsoft.com/office/officeart/2005/8/layout/default"/>
    <dgm:cxn modelId="{10F32B4F-60A6-4F23-9E30-30E2ACE650DF}" type="presParOf" srcId="{FB623F17-4F1F-4D83-816A-A69C40CA0FB6}" destId="{AD7CE306-D1B5-4E90-9622-AC73FF6544DF}" srcOrd="3" destOrd="0" presId="urn:microsoft.com/office/officeart/2005/8/layout/default"/>
    <dgm:cxn modelId="{A0927BF5-4F28-4C01-9637-79BFEF50986F}" type="presParOf" srcId="{FB623F17-4F1F-4D83-816A-A69C40CA0FB6}" destId="{DE7440BE-BE37-4FAB-8EC4-CE119B819DB2}" srcOrd="4" destOrd="0" presId="urn:microsoft.com/office/officeart/2005/8/layout/default"/>
    <dgm:cxn modelId="{9F93E1C6-236A-493F-BF35-3EA9885C22DA}" type="presParOf" srcId="{FB623F17-4F1F-4D83-816A-A69C40CA0FB6}" destId="{C2F0FE80-1E18-4900-A2A3-B3DC7FD5564B}" srcOrd="5" destOrd="0" presId="urn:microsoft.com/office/officeart/2005/8/layout/default"/>
    <dgm:cxn modelId="{72599AE9-DF71-4441-B5BF-1C50E2B61C57}" type="presParOf" srcId="{FB623F17-4F1F-4D83-816A-A69C40CA0FB6}" destId="{9CB74434-A4D6-4CD3-ABE2-15D968FC9785}" srcOrd="6" destOrd="0" presId="urn:microsoft.com/office/officeart/2005/8/layout/default"/>
    <dgm:cxn modelId="{3AA38F3F-2FA3-4C50-AE77-33450295C4FD}" type="presParOf" srcId="{FB623F17-4F1F-4D83-816A-A69C40CA0FB6}" destId="{A665A08A-FDA8-496C-AE18-8E9A43F355E2}" srcOrd="7" destOrd="0" presId="urn:microsoft.com/office/officeart/2005/8/layout/default"/>
    <dgm:cxn modelId="{018C7311-B991-4742-953A-B4A39C3C668B}" type="presParOf" srcId="{FB623F17-4F1F-4D83-816A-A69C40CA0FB6}" destId="{2FF118F1-6EB3-4EC3-B008-BBB44093E51B}" srcOrd="8" destOrd="0" presId="urn:microsoft.com/office/officeart/2005/8/layout/default"/>
    <dgm:cxn modelId="{02140851-BD22-4D99-807B-BCC996A4966A}" type="presParOf" srcId="{FB623F17-4F1F-4D83-816A-A69C40CA0FB6}" destId="{BB5AB40E-BE1D-4625-BA48-1725D5A87B26}" srcOrd="9" destOrd="0" presId="urn:microsoft.com/office/officeart/2005/8/layout/default"/>
    <dgm:cxn modelId="{AF905E6A-2797-411A-A495-24AF151EDA28}" type="presParOf" srcId="{FB623F17-4F1F-4D83-816A-A69C40CA0FB6}" destId="{E3D0C40B-2195-4399-82C4-AC7A81F5E853}" srcOrd="10" destOrd="0" presId="urn:microsoft.com/office/officeart/2005/8/layout/default"/>
    <dgm:cxn modelId="{E3E0C6DC-914B-466B-B2C6-3979D46BB16C}" type="presParOf" srcId="{FB623F17-4F1F-4D83-816A-A69C40CA0FB6}" destId="{44718A42-B779-42D9-8682-ACD457F95B6F}" srcOrd="11" destOrd="0" presId="urn:microsoft.com/office/officeart/2005/8/layout/default"/>
    <dgm:cxn modelId="{CFE5BB43-B6F6-437F-96C9-6759A10FE662}" type="presParOf" srcId="{FB623F17-4F1F-4D83-816A-A69C40CA0FB6}" destId="{6A8A593E-2C9A-465D-B802-B378693517BD}" srcOrd="12" destOrd="0" presId="urn:microsoft.com/office/officeart/2005/8/layout/default"/>
    <dgm:cxn modelId="{92CF817A-5C84-4DB1-83E2-DADD95377638}" type="presParOf" srcId="{FB623F17-4F1F-4D83-816A-A69C40CA0FB6}" destId="{DCB02824-9033-4D53-A776-F6014C753735}" srcOrd="13" destOrd="0" presId="urn:microsoft.com/office/officeart/2005/8/layout/default"/>
    <dgm:cxn modelId="{E283436A-90F2-4BE9-AB46-9FD4F57FBE98}" type="presParOf" srcId="{FB623F17-4F1F-4D83-816A-A69C40CA0FB6}" destId="{D5C6830F-DB84-40A1-B8B7-A417C2DB882E}" srcOrd="14" destOrd="0" presId="urn:microsoft.com/office/officeart/2005/8/layout/default"/>
    <dgm:cxn modelId="{7C0865D4-2BB4-4717-AC94-D7C0B0FD2A62}" type="presParOf" srcId="{FB623F17-4F1F-4D83-816A-A69C40CA0FB6}" destId="{52B8254F-D7BF-47F5-AC1C-03C0CA9F3B95}" srcOrd="15" destOrd="0" presId="urn:microsoft.com/office/officeart/2005/8/layout/default"/>
    <dgm:cxn modelId="{38223044-C054-4681-8C86-E1452C8A7707}" type="presParOf" srcId="{FB623F17-4F1F-4D83-816A-A69C40CA0FB6}" destId="{D715F231-71F0-48B0-BF61-21D2D5F97F47}" srcOrd="16" destOrd="0" presId="urn:microsoft.com/office/officeart/2005/8/layout/default"/>
    <dgm:cxn modelId="{83EA5A32-F75B-4D05-885B-AD5027B0E8E5}" type="presParOf" srcId="{FB623F17-4F1F-4D83-816A-A69C40CA0FB6}" destId="{CEDC5D9B-0275-4150-96F7-8331CF3F6443}" srcOrd="17" destOrd="0" presId="urn:microsoft.com/office/officeart/2005/8/layout/default"/>
    <dgm:cxn modelId="{AF871C40-DCAD-4FCF-8D6F-4B70D361BC36}" type="presParOf" srcId="{FB623F17-4F1F-4D83-816A-A69C40CA0FB6}" destId="{620D0E44-558C-487A-A809-CEBD65C29770}" srcOrd="18" destOrd="0" presId="urn:microsoft.com/office/officeart/2005/8/layout/default"/>
    <dgm:cxn modelId="{0F5ED539-5BC3-4BDA-B3CB-4462ABBF8822}" type="presParOf" srcId="{FB623F17-4F1F-4D83-816A-A69C40CA0FB6}" destId="{CF97D982-83D4-47A6-8B6C-A07DCD1B64F3}" srcOrd="19" destOrd="0" presId="urn:microsoft.com/office/officeart/2005/8/layout/default"/>
    <dgm:cxn modelId="{A82EFB25-F3BA-4E68-8D05-B85A1D4A9BD7}" type="presParOf" srcId="{FB623F17-4F1F-4D83-816A-A69C40CA0FB6}" destId="{259B61FC-C357-4AB0-B2A6-FCD2751E5993}" srcOrd="20" destOrd="0" presId="urn:microsoft.com/office/officeart/2005/8/layout/default"/>
    <dgm:cxn modelId="{00FD6568-8901-4F9A-88BA-C5B166E52792}" type="presParOf" srcId="{FB623F17-4F1F-4D83-816A-A69C40CA0FB6}" destId="{865967B7-59B4-4750-BCAC-1FCDC6376BDE}" srcOrd="21" destOrd="0" presId="urn:microsoft.com/office/officeart/2005/8/layout/default"/>
    <dgm:cxn modelId="{7C7A9BCA-D72C-4EF5-B3D1-80C848F7F2F0}" type="presParOf" srcId="{FB623F17-4F1F-4D83-816A-A69C40CA0FB6}" destId="{807B5DB1-9EE2-4C82-98FE-42684BC58125}" srcOrd="22" destOrd="0" presId="urn:microsoft.com/office/officeart/2005/8/layout/default"/>
    <dgm:cxn modelId="{4F860586-A444-4572-8F89-2CDDF16FCD36}" type="presParOf" srcId="{FB623F17-4F1F-4D83-816A-A69C40CA0FB6}" destId="{FCBDF95B-351E-4665-9037-03C49BA4BE44}" srcOrd="23" destOrd="0" presId="urn:microsoft.com/office/officeart/2005/8/layout/default"/>
    <dgm:cxn modelId="{0847D7FB-D3AD-4EBF-8764-B04E80592541}" type="presParOf" srcId="{FB623F17-4F1F-4D83-816A-A69C40CA0FB6}" destId="{96BE1C6A-C60A-4E5E-9D29-8B99A7BB9C51}" srcOrd="24" destOrd="0" presId="urn:microsoft.com/office/officeart/2005/8/layout/default"/>
    <dgm:cxn modelId="{5C24929A-3AA8-4DC8-82E6-DAF3608FF612}" type="presParOf" srcId="{FB623F17-4F1F-4D83-816A-A69C40CA0FB6}" destId="{4201A345-3733-4FDD-8832-F96FCF304E64}" srcOrd="25" destOrd="0" presId="urn:microsoft.com/office/officeart/2005/8/layout/default"/>
    <dgm:cxn modelId="{BFA41ABB-E6CE-4D6E-B346-8FA412D3AA1A}" type="presParOf" srcId="{FB623F17-4F1F-4D83-816A-A69C40CA0FB6}" destId="{E1665CD4-4D53-44C8-B954-B6762E2A2528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A27CE4-C826-4C7A-9099-76CF2BFE472A}" type="doc">
      <dgm:prSet loTypeId="urn:microsoft.com/office/officeart/2005/8/layout/default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273A0F1B-5FCB-4777-93CA-1ABA62E5C906}">
      <dgm:prSet phldrT="[Text]"/>
      <dgm:spPr/>
      <dgm:t>
        <a:bodyPr/>
        <a:lstStyle/>
        <a:p>
          <a:r>
            <a:rPr lang="en-US" b="1" dirty="0" smtClean="0">
              <a:solidFill>
                <a:schemeClr val="bg2">
                  <a:lumMod val="10000"/>
                </a:schemeClr>
              </a:solidFill>
            </a:rPr>
            <a:t>Punjab and Sind Bank</a:t>
          </a:r>
          <a:endParaRPr lang="en-US" b="1" dirty="0">
            <a:solidFill>
              <a:schemeClr val="bg2">
                <a:lumMod val="10000"/>
              </a:schemeClr>
            </a:solidFill>
          </a:endParaRPr>
        </a:p>
      </dgm:t>
    </dgm:pt>
    <dgm:pt modelId="{3F688361-2DE5-41F9-BF44-21FE3E6821BC}" type="parTrans" cxnId="{B5536D3E-5A1B-4DA0-839B-90C5B713FD19}">
      <dgm:prSet/>
      <dgm:spPr/>
      <dgm:t>
        <a:bodyPr/>
        <a:lstStyle/>
        <a:p>
          <a:endParaRPr lang="en-US"/>
        </a:p>
      </dgm:t>
    </dgm:pt>
    <dgm:pt modelId="{C27EA9F4-FC53-4767-89C2-1D75D3676DE4}" type="sibTrans" cxnId="{B5536D3E-5A1B-4DA0-839B-90C5B713FD19}">
      <dgm:prSet/>
      <dgm:spPr/>
      <dgm:t>
        <a:bodyPr/>
        <a:lstStyle/>
        <a:p>
          <a:endParaRPr lang="en-US"/>
        </a:p>
      </dgm:t>
    </dgm:pt>
    <dgm:pt modelId="{788F0FAC-CCBA-4D00-82AB-31AF0918DBC4}">
      <dgm:prSet phldrT="[Text]"/>
      <dgm:spPr/>
      <dgm:t>
        <a:bodyPr/>
        <a:lstStyle/>
        <a:p>
          <a:r>
            <a:rPr lang="en-US" b="1" dirty="0" smtClean="0">
              <a:solidFill>
                <a:schemeClr val="bg2">
                  <a:lumMod val="10000"/>
                </a:schemeClr>
              </a:solidFill>
            </a:rPr>
            <a:t>Andhra Bank</a:t>
          </a:r>
          <a:endParaRPr lang="en-US" b="1" dirty="0">
            <a:solidFill>
              <a:schemeClr val="bg2">
                <a:lumMod val="10000"/>
              </a:schemeClr>
            </a:solidFill>
          </a:endParaRPr>
        </a:p>
      </dgm:t>
    </dgm:pt>
    <dgm:pt modelId="{51C364C9-2768-4C7A-9228-F693D648A305}" type="parTrans" cxnId="{E167AC37-0260-45FC-8C1F-CAE27E9D4E96}">
      <dgm:prSet/>
      <dgm:spPr/>
      <dgm:t>
        <a:bodyPr/>
        <a:lstStyle/>
        <a:p>
          <a:endParaRPr lang="en-US"/>
        </a:p>
      </dgm:t>
    </dgm:pt>
    <dgm:pt modelId="{E032C616-759B-4031-B2CB-A9C2392D2AC7}" type="sibTrans" cxnId="{E167AC37-0260-45FC-8C1F-CAE27E9D4E96}">
      <dgm:prSet/>
      <dgm:spPr/>
      <dgm:t>
        <a:bodyPr/>
        <a:lstStyle/>
        <a:p>
          <a:endParaRPr lang="en-US"/>
        </a:p>
      </dgm:t>
    </dgm:pt>
    <dgm:pt modelId="{2C971F4F-CF80-4331-A0EE-7EDE67DAF55B}">
      <dgm:prSet phldrT="[Text]"/>
      <dgm:spPr/>
      <dgm:t>
        <a:bodyPr/>
        <a:lstStyle/>
        <a:p>
          <a:r>
            <a:rPr lang="en-US" b="1" dirty="0" smtClean="0">
              <a:solidFill>
                <a:schemeClr val="bg2">
                  <a:lumMod val="10000"/>
                </a:schemeClr>
              </a:solidFill>
            </a:rPr>
            <a:t>New Bank of India</a:t>
          </a:r>
          <a:endParaRPr lang="en-US" b="1" dirty="0">
            <a:solidFill>
              <a:schemeClr val="bg2">
                <a:lumMod val="10000"/>
              </a:schemeClr>
            </a:solidFill>
          </a:endParaRPr>
        </a:p>
      </dgm:t>
    </dgm:pt>
    <dgm:pt modelId="{BC5F4CFC-3C6D-4C50-8465-29F117C403CA}" type="parTrans" cxnId="{2878EDD3-ECA3-4BF9-B73F-33E77A910CCF}">
      <dgm:prSet/>
      <dgm:spPr/>
      <dgm:t>
        <a:bodyPr/>
        <a:lstStyle/>
        <a:p>
          <a:endParaRPr lang="en-US"/>
        </a:p>
      </dgm:t>
    </dgm:pt>
    <dgm:pt modelId="{75B09469-DFBC-4077-B6EF-248ED9BC41B1}" type="sibTrans" cxnId="{2878EDD3-ECA3-4BF9-B73F-33E77A910CCF}">
      <dgm:prSet/>
      <dgm:spPr/>
      <dgm:t>
        <a:bodyPr/>
        <a:lstStyle/>
        <a:p>
          <a:endParaRPr lang="en-US"/>
        </a:p>
      </dgm:t>
    </dgm:pt>
    <dgm:pt modelId="{F2D40214-2216-4A12-A7D5-E768C165A7F9}">
      <dgm:prSet phldrT="[Text]"/>
      <dgm:spPr/>
      <dgm:t>
        <a:bodyPr/>
        <a:lstStyle/>
        <a:p>
          <a:r>
            <a:rPr lang="en-US" b="1" dirty="0" err="1" smtClean="0">
              <a:solidFill>
                <a:schemeClr val="bg2">
                  <a:lumMod val="10000"/>
                </a:schemeClr>
              </a:solidFill>
            </a:rPr>
            <a:t>Vijaya</a:t>
          </a:r>
          <a:r>
            <a:rPr lang="en-US" b="1" dirty="0" smtClean="0">
              <a:solidFill>
                <a:schemeClr val="bg2">
                  <a:lumMod val="10000"/>
                </a:schemeClr>
              </a:solidFill>
            </a:rPr>
            <a:t> Bank</a:t>
          </a:r>
          <a:endParaRPr lang="en-US" b="1" dirty="0">
            <a:solidFill>
              <a:schemeClr val="bg2">
                <a:lumMod val="10000"/>
              </a:schemeClr>
            </a:solidFill>
          </a:endParaRPr>
        </a:p>
      </dgm:t>
    </dgm:pt>
    <dgm:pt modelId="{6776DDD3-37D0-4B9B-B7A7-F22D8C2BC748}" type="parTrans" cxnId="{0A6C540A-C512-44C4-871C-51DA73AB3D50}">
      <dgm:prSet/>
      <dgm:spPr/>
      <dgm:t>
        <a:bodyPr/>
        <a:lstStyle/>
        <a:p>
          <a:endParaRPr lang="en-US"/>
        </a:p>
      </dgm:t>
    </dgm:pt>
    <dgm:pt modelId="{D500793D-8A5D-4CF2-A46E-F2392E9043E5}" type="sibTrans" cxnId="{0A6C540A-C512-44C4-871C-51DA73AB3D50}">
      <dgm:prSet/>
      <dgm:spPr/>
      <dgm:t>
        <a:bodyPr/>
        <a:lstStyle/>
        <a:p>
          <a:endParaRPr lang="en-US"/>
        </a:p>
      </dgm:t>
    </dgm:pt>
    <dgm:pt modelId="{EA7CF970-593B-42EE-9557-2089948FA268}">
      <dgm:prSet phldrT="[Text]"/>
      <dgm:spPr/>
      <dgm:t>
        <a:bodyPr/>
        <a:lstStyle/>
        <a:p>
          <a:r>
            <a:rPr lang="en-US" b="1" dirty="0" smtClean="0">
              <a:solidFill>
                <a:schemeClr val="bg2">
                  <a:lumMod val="10000"/>
                </a:schemeClr>
              </a:solidFill>
            </a:rPr>
            <a:t>Oriental Bank of Commerce</a:t>
          </a:r>
          <a:endParaRPr lang="en-US" b="1" dirty="0">
            <a:solidFill>
              <a:schemeClr val="bg2">
                <a:lumMod val="10000"/>
              </a:schemeClr>
            </a:solidFill>
          </a:endParaRPr>
        </a:p>
      </dgm:t>
    </dgm:pt>
    <dgm:pt modelId="{9A387F07-4B36-442C-9307-E3FB963EA345}" type="parTrans" cxnId="{C326BCD1-847D-45DF-91C7-9E99FF4C0979}">
      <dgm:prSet/>
      <dgm:spPr/>
      <dgm:t>
        <a:bodyPr/>
        <a:lstStyle/>
        <a:p>
          <a:endParaRPr lang="en-US"/>
        </a:p>
      </dgm:t>
    </dgm:pt>
    <dgm:pt modelId="{8249C334-8672-4C60-8317-F8850E63A9F4}" type="sibTrans" cxnId="{C326BCD1-847D-45DF-91C7-9E99FF4C0979}">
      <dgm:prSet/>
      <dgm:spPr/>
      <dgm:t>
        <a:bodyPr/>
        <a:lstStyle/>
        <a:p>
          <a:endParaRPr lang="en-US"/>
        </a:p>
      </dgm:t>
    </dgm:pt>
    <dgm:pt modelId="{16CA1332-4AB9-4B1C-BC83-4E5E55AE1B80}">
      <dgm:prSet phldrT="[Text]"/>
      <dgm:spPr/>
      <dgm:t>
        <a:bodyPr/>
        <a:lstStyle/>
        <a:p>
          <a:r>
            <a:rPr lang="en-US" b="1" dirty="0" smtClean="0">
              <a:solidFill>
                <a:schemeClr val="bg2">
                  <a:lumMod val="10000"/>
                </a:schemeClr>
              </a:solidFill>
            </a:rPr>
            <a:t>Corporation Bank</a:t>
          </a:r>
          <a:endParaRPr lang="en-US" b="1" dirty="0">
            <a:solidFill>
              <a:schemeClr val="bg2">
                <a:lumMod val="10000"/>
              </a:schemeClr>
            </a:solidFill>
          </a:endParaRPr>
        </a:p>
      </dgm:t>
    </dgm:pt>
    <dgm:pt modelId="{AE10194A-99CB-4AAE-9D03-BB032A4FC8C5}" type="parTrans" cxnId="{E16DA6CB-F219-4B57-9B6E-C10247C89162}">
      <dgm:prSet/>
      <dgm:spPr/>
      <dgm:t>
        <a:bodyPr/>
        <a:lstStyle/>
        <a:p>
          <a:endParaRPr lang="en-US"/>
        </a:p>
      </dgm:t>
    </dgm:pt>
    <dgm:pt modelId="{135BD099-8BFE-4300-90F0-6A42651693EB}" type="sibTrans" cxnId="{E16DA6CB-F219-4B57-9B6E-C10247C89162}">
      <dgm:prSet/>
      <dgm:spPr/>
      <dgm:t>
        <a:bodyPr/>
        <a:lstStyle/>
        <a:p>
          <a:endParaRPr lang="en-US"/>
        </a:p>
      </dgm:t>
    </dgm:pt>
    <dgm:pt modelId="{66BE7737-68CE-4A57-AAF2-33FF25F3BDC0}" type="pres">
      <dgm:prSet presAssocID="{14A27CE4-C826-4C7A-9099-76CF2BFE472A}" presName="diagram" presStyleCnt="0">
        <dgm:presLayoutVars>
          <dgm:dir/>
          <dgm:resizeHandles val="exact"/>
        </dgm:presLayoutVars>
      </dgm:prSet>
      <dgm:spPr/>
    </dgm:pt>
    <dgm:pt modelId="{4C789352-0E5D-47DF-A13F-5251F0D4B1CE}" type="pres">
      <dgm:prSet presAssocID="{273A0F1B-5FCB-4777-93CA-1ABA62E5C90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A69AC-573B-498A-8592-6F1DD355CC29}" type="pres">
      <dgm:prSet presAssocID="{C27EA9F4-FC53-4767-89C2-1D75D3676DE4}" presName="sibTrans" presStyleCnt="0"/>
      <dgm:spPr/>
    </dgm:pt>
    <dgm:pt modelId="{7BE25C3C-4C49-4D80-8FF1-105BBC2196E8}" type="pres">
      <dgm:prSet presAssocID="{788F0FAC-CCBA-4D00-82AB-31AF0918DBC4}" presName="node" presStyleLbl="node1" presStyleIdx="1" presStyleCnt="6">
        <dgm:presLayoutVars>
          <dgm:bulletEnabled val="1"/>
        </dgm:presLayoutVars>
      </dgm:prSet>
      <dgm:spPr/>
    </dgm:pt>
    <dgm:pt modelId="{080DCBFC-9CF1-4597-8655-1F4474F69EF7}" type="pres">
      <dgm:prSet presAssocID="{E032C616-759B-4031-B2CB-A9C2392D2AC7}" presName="sibTrans" presStyleCnt="0"/>
      <dgm:spPr/>
    </dgm:pt>
    <dgm:pt modelId="{C074096D-F88B-4FF9-8A00-BBC6496C3821}" type="pres">
      <dgm:prSet presAssocID="{2C971F4F-CF80-4331-A0EE-7EDE67DAF55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CB469-0ABD-4B2D-950B-A77A185833DD}" type="pres">
      <dgm:prSet presAssocID="{75B09469-DFBC-4077-B6EF-248ED9BC41B1}" presName="sibTrans" presStyleCnt="0"/>
      <dgm:spPr/>
    </dgm:pt>
    <dgm:pt modelId="{D2E3E6C3-2EE0-442A-9256-BFE9D98B7968}" type="pres">
      <dgm:prSet presAssocID="{F2D40214-2216-4A12-A7D5-E768C165A7F9}" presName="node" presStyleLbl="node1" presStyleIdx="3" presStyleCnt="6">
        <dgm:presLayoutVars>
          <dgm:bulletEnabled val="1"/>
        </dgm:presLayoutVars>
      </dgm:prSet>
      <dgm:spPr/>
    </dgm:pt>
    <dgm:pt modelId="{D0442232-FFAF-4DD1-8940-C148B52E4210}" type="pres">
      <dgm:prSet presAssocID="{D500793D-8A5D-4CF2-A46E-F2392E9043E5}" presName="sibTrans" presStyleCnt="0"/>
      <dgm:spPr/>
    </dgm:pt>
    <dgm:pt modelId="{7A7C5225-1250-44DA-8A5B-FC0074D828F6}" type="pres">
      <dgm:prSet presAssocID="{EA7CF970-593B-42EE-9557-2089948FA26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B489BF-ED02-45AB-8B64-F4C52B780728}" type="pres">
      <dgm:prSet presAssocID="{8249C334-8672-4C60-8317-F8850E63A9F4}" presName="sibTrans" presStyleCnt="0"/>
      <dgm:spPr/>
    </dgm:pt>
    <dgm:pt modelId="{7BA0E7C0-4F88-4450-AFF6-D20916F02B08}" type="pres">
      <dgm:prSet presAssocID="{16CA1332-4AB9-4B1C-BC83-4E5E55AE1B80}" presName="node" presStyleLbl="node1" presStyleIdx="5" presStyleCnt="6">
        <dgm:presLayoutVars>
          <dgm:bulletEnabled val="1"/>
        </dgm:presLayoutVars>
      </dgm:prSet>
      <dgm:spPr/>
    </dgm:pt>
  </dgm:ptLst>
  <dgm:cxnLst>
    <dgm:cxn modelId="{2878EDD3-ECA3-4BF9-B73F-33E77A910CCF}" srcId="{14A27CE4-C826-4C7A-9099-76CF2BFE472A}" destId="{2C971F4F-CF80-4331-A0EE-7EDE67DAF55B}" srcOrd="2" destOrd="0" parTransId="{BC5F4CFC-3C6D-4C50-8465-29F117C403CA}" sibTransId="{75B09469-DFBC-4077-B6EF-248ED9BC41B1}"/>
    <dgm:cxn modelId="{E28D25E0-1148-4C90-BA0E-021C765239DF}" type="presOf" srcId="{2C971F4F-CF80-4331-A0EE-7EDE67DAF55B}" destId="{C074096D-F88B-4FF9-8A00-BBC6496C3821}" srcOrd="0" destOrd="0" presId="urn:microsoft.com/office/officeart/2005/8/layout/default"/>
    <dgm:cxn modelId="{5C51D343-315E-4190-852E-89A8CDF22501}" type="presOf" srcId="{273A0F1B-5FCB-4777-93CA-1ABA62E5C906}" destId="{4C789352-0E5D-47DF-A13F-5251F0D4B1CE}" srcOrd="0" destOrd="0" presId="urn:microsoft.com/office/officeart/2005/8/layout/default"/>
    <dgm:cxn modelId="{E167AC37-0260-45FC-8C1F-CAE27E9D4E96}" srcId="{14A27CE4-C826-4C7A-9099-76CF2BFE472A}" destId="{788F0FAC-CCBA-4D00-82AB-31AF0918DBC4}" srcOrd="1" destOrd="0" parTransId="{51C364C9-2768-4C7A-9228-F693D648A305}" sibTransId="{E032C616-759B-4031-B2CB-A9C2392D2AC7}"/>
    <dgm:cxn modelId="{E16DA6CB-F219-4B57-9B6E-C10247C89162}" srcId="{14A27CE4-C826-4C7A-9099-76CF2BFE472A}" destId="{16CA1332-4AB9-4B1C-BC83-4E5E55AE1B80}" srcOrd="5" destOrd="0" parTransId="{AE10194A-99CB-4AAE-9D03-BB032A4FC8C5}" sibTransId="{135BD099-8BFE-4300-90F0-6A42651693EB}"/>
    <dgm:cxn modelId="{C326BCD1-847D-45DF-91C7-9E99FF4C0979}" srcId="{14A27CE4-C826-4C7A-9099-76CF2BFE472A}" destId="{EA7CF970-593B-42EE-9557-2089948FA268}" srcOrd="4" destOrd="0" parTransId="{9A387F07-4B36-442C-9307-E3FB963EA345}" sibTransId="{8249C334-8672-4C60-8317-F8850E63A9F4}"/>
    <dgm:cxn modelId="{0A6C540A-C512-44C4-871C-51DA73AB3D50}" srcId="{14A27CE4-C826-4C7A-9099-76CF2BFE472A}" destId="{F2D40214-2216-4A12-A7D5-E768C165A7F9}" srcOrd="3" destOrd="0" parTransId="{6776DDD3-37D0-4B9B-B7A7-F22D8C2BC748}" sibTransId="{D500793D-8A5D-4CF2-A46E-F2392E9043E5}"/>
    <dgm:cxn modelId="{9B27EEEC-C0A9-470D-827C-9AC6176C61E5}" type="presOf" srcId="{14A27CE4-C826-4C7A-9099-76CF2BFE472A}" destId="{66BE7737-68CE-4A57-AAF2-33FF25F3BDC0}" srcOrd="0" destOrd="0" presId="urn:microsoft.com/office/officeart/2005/8/layout/default"/>
    <dgm:cxn modelId="{DA7F877C-5202-4DA2-A6B7-352CB883E38A}" type="presOf" srcId="{16CA1332-4AB9-4B1C-BC83-4E5E55AE1B80}" destId="{7BA0E7C0-4F88-4450-AFF6-D20916F02B08}" srcOrd="0" destOrd="0" presId="urn:microsoft.com/office/officeart/2005/8/layout/default"/>
    <dgm:cxn modelId="{5B3EA06B-5A2D-44BC-B343-DD6AF2FF4A25}" type="presOf" srcId="{EA7CF970-593B-42EE-9557-2089948FA268}" destId="{7A7C5225-1250-44DA-8A5B-FC0074D828F6}" srcOrd="0" destOrd="0" presId="urn:microsoft.com/office/officeart/2005/8/layout/default"/>
    <dgm:cxn modelId="{093FBFC5-601C-4EF5-9F3F-717AC8A7B6FA}" type="presOf" srcId="{F2D40214-2216-4A12-A7D5-E768C165A7F9}" destId="{D2E3E6C3-2EE0-442A-9256-BFE9D98B7968}" srcOrd="0" destOrd="0" presId="urn:microsoft.com/office/officeart/2005/8/layout/default"/>
    <dgm:cxn modelId="{84975B41-8BF5-4293-BE91-94EAAFE4C15A}" type="presOf" srcId="{788F0FAC-CCBA-4D00-82AB-31AF0918DBC4}" destId="{7BE25C3C-4C49-4D80-8FF1-105BBC2196E8}" srcOrd="0" destOrd="0" presId="urn:microsoft.com/office/officeart/2005/8/layout/default"/>
    <dgm:cxn modelId="{B5536D3E-5A1B-4DA0-839B-90C5B713FD19}" srcId="{14A27CE4-C826-4C7A-9099-76CF2BFE472A}" destId="{273A0F1B-5FCB-4777-93CA-1ABA62E5C906}" srcOrd="0" destOrd="0" parTransId="{3F688361-2DE5-41F9-BF44-21FE3E6821BC}" sibTransId="{C27EA9F4-FC53-4767-89C2-1D75D3676DE4}"/>
    <dgm:cxn modelId="{494D4FF7-6474-466B-B662-E0F21BBB4310}" type="presParOf" srcId="{66BE7737-68CE-4A57-AAF2-33FF25F3BDC0}" destId="{4C789352-0E5D-47DF-A13F-5251F0D4B1CE}" srcOrd="0" destOrd="0" presId="urn:microsoft.com/office/officeart/2005/8/layout/default"/>
    <dgm:cxn modelId="{CD851D43-A157-44F2-8670-12712361B708}" type="presParOf" srcId="{66BE7737-68CE-4A57-AAF2-33FF25F3BDC0}" destId="{C2AA69AC-573B-498A-8592-6F1DD355CC29}" srcOrd="1" destOrd="0" presId="urn:microsoft.com/office/officeart/2005/8/layout/default"/>
    <dgm:cxn modelId="{78A2DFEC-A304-4318-9D51-5B6BEDF11A86}" type="presParOf" srcId="{66BE7737-68CE-4A57-AAF2-33FF25F3BDC0}" destId="{7BE25C3C-4C49-4D80-8FF1-105BBC2196E8}" srcOrd="2" destOrd="0" presId="urn:microsoft.com/office/officeart/2005/8/layout/default"/>
    <dgm:cxn modelId="{2DE4A409-D938-4DEA-85C5-EB87206D18F4}" type="presParOf" srcId="{66BE7737-68CE-4A57-AAF2-33FF25F3BDC0}" destId="{080DCBFC-9CF1-4597-8655-1F4474F69EF7}" srcOrd="3" destOrd="0" presId="urn:microsoft.com/office/officeart/2005/8/layout/default"/>
    <dgm:cxn modelId="{DDD88684-FDF2-4BD0-B550-EF16CA2CB189}" type="presParOf" srcId="{66BE7737-68CE-4A57-AAF2-33FF25F3BDC0}" destId="{C074096D-F88B-4FF9-8A00-BBC6496C3821}" srcOrd="4" destOrd="0" presId="urn:microsoft.com/office/officeart/2005/8/layout/default"/>
    <dgm:cxn modelId="{BF1993CF-6B4A-43E2-8A78-0462155FCBB1}" type="presParOf" srcId="{66BE7737-68CE-4A57-AAF2-33FF25F3BDC0}" destId="{F14CB469-0ABD-4B2D-950B-A77A185833DD}" srcOrd="5" destOrd="0" presId="urn:microsoft.com/office/officeart/2005/8/layout/default"/>
    <dgm:cxn modelId="{04AF054E-C2FD-487A-935D-525F33C341C0}" type="presParOf" srcId="{66BE7737-68CE-4A57-AAF2-33FF25F3BDC0}" destId="{D2E3E6C3-2EE0-442A-9256-BFE9D98B7968}" srcOrd="6" destOrd="0" presId="urn:microsoft.com/office/officeart/2005/8/layout/default"/>
    <dgm:cxn modelId="{3A2545B6-BE7D-4C94-857F-E469054BF7A9}" type="presParOf" srcId="{66BE7737-68CE-4A57-AAF2-33FF25F3BDC0}" destId="{D0442232-FFAF-4DD1-8940-C148B52E4210}" srcOrd="7" destOrd="0" presId="urn:microsoft.com/office/officeart/2005/8/layout/default"/>
    <dgm:cxn modelId="{D5A8C892-0FAA-4A83-A874-FC9BEBD859C8}" type="presParOf" srcId="{66BE7737-68CE-4A57-AAF2-33FF25F3BDC0}" destId="{7A7C5225-1250-44DA-8A5B-FC0074D828F6}" srcOrd="8" destOrd="0" presId="urn:microsoft.com/office/officeart/2005/8/layout/default"/>
    <dgm:cxn modelId="{05686631-F47D-4B05-B494-42051B8CD024}" type="presParOf" srcId="{66BE7737-68CE-4A57-AAF2-33FF25F3BDC0}" destId="{5AB489BF-ED02-45AB-8B64-F4C52B780728}" srcOrd="9" destOrd="0" presId="urn:microsoft.com/office/officeart/2005/8/layout/default"/>
    <dgm:cxn modelId="{F8840101-B35C-4E4C-8D11-40004E538244}" type="presParOf" srcId="{66BE7737-68CE-4A57-AAF2-33FF25F3BDC0}" destId="{7BA0E7C0-4F88-4450-AFF6-D20916F02B0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C9DC43-5B7E-470F-9B79-1E794E62D3D5}">
      <dsp:nvSpPr>
        <dsp:cNvPr id="0" name=""/>
        <dsp:cNvSpPr/>
      </dsp:nvSpPr>
      <dsp:spPr>
        <a:xfrm>
          <a:off x="3073" y="215627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Central Bank Of India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3073" y="215627"/>
        <a:ext cx="1663972" cy="998383"/>
      </dsp:txXfrm>
    </dsp:sp>
    <dsp:sp modelId="{8D8385C5-14C7-4392-BD5E-526FC288B678}">
      <dsp:nvSpPr>
        <dsp:cNvPr id="0" name=""/>
        <dsp:cNvSpPr/>
      </dsp:nvSpPr>
      <dsp:spPr>
        <a:xfrm>
          <a:off x="1833443" y="215627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Bank Of India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1833443" y="215627"/>
        <a:ext cx="1663972" cy="998383"/>
      </dsp:txXfrm>
    </dsp:sp>
    <dsp:sp modelId="{DE7440BE-BE37-4FAB-8EC4-CE119B819DB2}">
      <dsp:nvSpPr>
        <dsp:cNvPr id="0" name=""/>
        <dsp:cNvSpPr/>
      </dsp:nvSpPr>
      <dsp:spPr>
        <a:xfrm>
          <a:off x="3663813" y="215627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Punjab National Bank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3663813" y="215627"/>
        <a:ext cx="1663972" cy="998383"/>
      </dsp:txXfrm>
    </dsp:sp>
    <dsp:sp modelId="{9CB74434-A4D6-4CD3-ABE2-15D968FC9785}">
      <dsp:nvSpPr>
        <dsp:cNvPr id="0" name=""/>
        <dsp:cNvSpPr/>
      </dsp:nvSpPr>
      <dsp:spPr>
        <a:xfrm>
          <a:off x="5494183" y="215627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Bank Of Baroda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5494183" y="215627"/>
        <a:ext cx="1663972" cy="998383"/>
      </dsp:txXfrm>
    </dsp:sp>
    <dsp:sp modelId="{2FF118F1-6EB3-4EC3-B008-BBB44093E51B}">
      <dsp:nvSpPr>
        <dsp:cNvPr id="0" name=""/>
        <dsp:cNvSpPr/>
      </dsp:nvSpPr>
      <dsp:spPr>
        <a:xfrm>
          <a:off x="7324553" y="215627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United Commercial Bank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7324553" y="215627"/>
        <a:ext cx="1663972" cy="998383"/>
      </dsp:txXfrm>
    </dsp:sp>
    <dsp:sp modelId="{E3D0C40B-2195-4399-82C4-AC7A81F5E853}">
      <dsp:nvSpPr>
        <dsp:cNvPr id="0" name=""/>
        <dsp:cNvSpPr/>
      </dsp:nvSpPr>
      <dsp:spPr>
        <a:xfrm>
          <a:off x="3073" y="1380408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rgbClr val="FF0000"/>
              </a:solidFill>
            </a:rPr>
            <a:t>Canara</a:t>
          </a:r>
          <a:r>
            <a:rPr lang="en-US" sz="1800" b="1" kern="1200" dirty="0" smtClean="0">
              <a:solidFill>
                <a:srgbClr val="FF0000"/>
              </a:solidFill>
            </a:rPr>
            <a:t> Bank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3073" y="1380408"/>
        <a:ext cx="1663972" cy="998383"/>
      </dsp:txXfrm>
    </dsp:sp>
    <dsp:sp modelId="{6A8A593E-2C9A-465D-B802-B378693517BD}">
      <dsp:nvSpPr>
        <dsp:cNvPr id="0" name=""/>
        <dsp:cNvSpPr/>
      </dsp:nvSpPr>
      <dsp:spPr>
        <a:xfrm>
          <a:off x="1833443" y="1380408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United Bank Of India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1833443" y="1380408"/>
        <a:ext cx="1663972" cy="998383"/>
      </dsp:txXfrm>
    </dsp:sp>
    <dsp:sp modelId="{D5C6830F-DB84-40A1-B8B7-A417C2DB882E}">
      <dsp:nvSpPr>
        <dsp:cNvPr id="0" name=""/>
        <dsp:cNvSpPr/>
      </dsp:nvSpPr>
      <dsp:spPr>
        <a:xfrm>
          <a:off x="3663813" y="1380408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Dena Bank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3663813" y="1380408"/>
        <a:ext cx="1663972" cy="998383"/>
      </dsp:txXfrm>
    </dsp:sp>
    <dsp:sp modelId="{D715F231-71F0-48B0-BF61-21D2D5F97F47}">
      <dsp:nvSpPr>
        <dsp:cNvPr id="0" name=""/>
        <dsp:cNvSpPr/>
      </dsp:nvSpPr>
      <dsp:spPr>
        <a:xfrm>
          <a:off x="5494183" y="1380408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Union Bank Of India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5494183" y="1380408"/>
        <a:ext cx="1663972" cy="998383"/>
      </dsp:txXfrm>
    </dsp:sp>
    <dsp:sp modelId="{620D0E44-558C-487A-A809-CEBD65C29770}">
      <dsp:nvSpPr>
        <dsp:cNvPr id="0" name=""/>
        <dsp:cNvSpPr/>
      </dsp:nvSpPr>
      <dsp:spPr>
        <a:xfrm>
          <a:off x="7324553" y="1380408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Allahabad Bank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7324553" y="1380408"/>
        <a:ext cx="1663972" cy="998383"/>
      </dsp:txXfrm>
    </dsp:sp>
    <dsp:sp modelId="{259B61FC-C357-4AB0-B2A6-FCD2751E5993}">
      <dsp:nvSpPr>
        <dsp:cNvPr id="0" name=""/>
        <dsp:cNvSpPr/>
      </dsp:nvSpPr>
      <dsp:spPr>
        <a:xfrm>
          <a:off x="918258" y="2545189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Syndicate Bank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918258" y="2545189"/>
        <a:ext cx="1663972" cy="998383"/>
      </dsp:txXfrm>
    </dsp:sp>
    <dsp:sp modelId="{807B5DB1-9EE2-4C82-98FE-42684BC58125}">
      <dsp:nvSpPr>
        <dsp:cNvPr id="0" name=""/>
        <dsp:cNvSpPr/>
      </dsp:nvSpPr>
      <dsp:spPr>
        <a:xfrm>
          <a:off x="2748628" y="2545189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Indian Bank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2748628" y="2545189"/>
        <a:ext cx="1663972" cy="998383"/>
      </dsp:txXfrm>
    </dsp:sp>
    <dsp:sp modelId="{96BE1C6A-C60A-4E5E-9D29-8B99A7BB9C51}">
      <dsp:nvSpPr>
        <dsp:cNvPr id="0" name=""/>
        <dsp:cNvSpPr/>
      </dsp:nvSpPr>
      <dsp:spPr>
        <a:xfrm>
          <a:off x="4578998" y="2545189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Bank Of </a:t>
          </a:r>
          <a:r>
            <a:rPr lang="en-US" sz="1800" b="1" kern="1200" dirty="0" err="1" smtClean="0">
              <a:solidFill>
                <a:srgbClr val="FF0000"/>
              </a:solidFill>
            </a:rPr>
            <a:t>Maharshtra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4578998" y="2545189"/>
        <a:ext cx="1663972" cy="998383"/>
      </dsp:txXfrm>
    </dsp:sp>
    <dsp:sp modelId="{E1665CD4-4D53-44C8-B954-B6762E2A2528}">
      <dsp:nvSpPr>
        <dsp:cNvPr id="0" name=""/>
        <dsp:cNvSpPr/>
      </dsp:nvSpPr>
      <dsp:spPr>
        <a:xfrm>
          <a:off x="6409368" y="2545189"/>
          <a:ext cx="1663972" cy="998383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0000"/>
              </a:solidFill>
            </a:rPr>
            <a:t>Indian Overseas Bank</a:t>
          </a:r>
          <a:endParaRPr lang="en-US" sz="1800" b="1" kern="1200" dirty="0">
            <a:solidFill>
              <a:srgbClr val="FF0000"/>
            </a:solidFill>
          </a:endParaRPr>
        </a:p>
      </dsp:txBody>
      <dsp:txXfrm>
        <a:off x="6409368" y="2545189"/>
        <a:ext cx="1663972" cy="9983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789352-0E5D-47DF-A13F-5251F0D4B1CE}">
      <dsp:nvSpPr>
        <dsp:cNvPr id="0" name=""/>
        <dsp:cNvSpPr/>
      </dsp:nvSpPr>
      <dsp:spPr>
        <a:xfrm>
          <a:off x="0" y="298449"/>
          <a:ext cx="2667000" cy="1600199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2">
                  <a:lumMod val="10000"/>
                </a:schemeClr>
              </a:solidFill>
            </a:rPr>
            <a:t>Punjab and Sind Bank</a:t>
          </a:r>
          <a:endParaRPr lang="en-US" sz="32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0" y="298449"/>
        <a:ext cx="2667000" cy="1600199"/>
      </dsp:txXfrm>
    </dsp:sp>
    <dsp:sp modelId="{7BE25C3C-4C49-4D80-8FF1-105BBC2196E8}">
      <dsp:nvSpPr>
        <dsp:cNvPr id="0" name=""/>
        <dsp:cNvSpPr/>
      </dsp:nvSpPr>
      <dsp:spPr>
        <a:xfrm>
          <a:off x="2933700" y="298449"/>
          <a:ext cx="2667000" cy="1600199"/>
        </a:xfrm>
        <a:prstGeom prst="rect">
          <a:avLst/>
        </a:prstGeom>
        <a:solidFill>
          <a:schemeClr val="accent4">
            <a:shade val="50000"/>
            <a:hueOff val="-199435"/>
            <a:satOff val="-12888"/>
            <a:lumOff val="163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2">
                  <a:lumMod val="10000"/>
                </a:schemeClr>
              </a:solidFill>
            </a:rPr>
            <a:t>Andhra Bank</a:t>
          </a:r>
          <a:endParaRPr lang="en-US" sz="32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933700" y="298449"/>
        <a:ext cx="2667000" cy="1600199"/>
      </dsp:txXfrm>
    </dsp:sp>
    <dsp:sp modelId="{C074096D-F88B-4FF9-8A00-BBC6496C3821}">
      <dsp:nvSpPr>
        <dsp:cNvPr id="0" name=""/>
        <dsp:cNvSpPr/>
      </dsp:nvSpPr>
      <dsp:spPr>
        <a:xfrm>
          <a:off x="5867399" y="298449"/>
          <a:ext cx="2667000" cy="1600199"/>
        </a:xfrm>
        <a:prstGeom prst="rect">
          <a:avLst/>
        </a:prstGeom>
        <a:solidFill>
          <a:schemeClr val="accent4">
            <a:shade val="50000"/>
            <a:hueOff val="-398870"/>
            <a:satOff val="-25776"/>
            <a:lumOff val="32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2">
                  <a:lumMod val="10000"/>
                </a:schemeClr>
              </a:solidFill>
            </a:rPr>
            <a:t>New Bank of India</a:t>
          </a:r>
          <a:endParaRPr lang="en-US" sz="32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5867399" y="298449"/>
        <a:ext cx="2667000" cy="1600199"/>
      </dsp:txXfrm>
    </dsp:sp>
    <dsp:sp modelId="{D2E3E6C3-2EE0-442A-9256-BFE9D98B7968}">
      <dsp:nvSpPr>
        <dsp:cNvPr id="0" name=""/>
        <dsp:cNvSpPr/>
      </dsp:nvSpPr>
      <dsp:spPr>
        <a:xfrm>
          <a:off x="0" y="2165349"/>
          <a:ext cx="2667000" cy="1600199"/>
        </a:xfrm>
        <a:prstGeom prst="rect">
          <a:avLst/>
        </a:prstGeom>
        <a:solidFill>
          <a:schemeClr val="accent4">
            <a:shade val="50000"/>
            <a:hueOff val="-598305"/>
            <a:satOff val="-38664"/>
            <a:lumOff val="489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bg2">
                  <a:lumMod val="10000"/>
                </a:schemeClr>
              </a:solidFill>
            </a:rPr>
            <a:t>Vijaya</a:t>
          </a:r>
          <a:r>
            <a:rPr lang="en-US" sz="3200" b="1" kern="1200" dirty="0" smtClean="0">
              <a:solidFill>
                <a:schemeClr val="bg2">
                  <a:lumMod val="10000"/>
                </a:schemeClr>
              </a:solidFill>
            </a:rPr>
            <a:t> Bank</a:t>
          </a:r>
          <a:endParaRPr lang="en-US" sz="32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0" y="2165349"/>
        <a:ext cx="2667000" cy="1600199"/>
      </dsp:txXfrm>
    </dsp:sp>
    <dsp:sp modelId="{7A7C5225-1250-44DA-8A5B-FC0074D828F6}">
      <dsp:nvSpPr>
        <dsp:cNvPr id="0" name=""/>
        <dsp:cNvSpPr/>
      </dsp:nvSpPr>
      <dsp:spPr>
        <a:xfrm>
          <a:off x="2933699" y="2165350"/>
          <a:ext cx="2667000" cy="1600199"/>
        </a:xfrm>
        <a:prstGeom prst="rect">
          <a:avLst/>
        </a:prstGeom>
        <a:solidFill>
          <a:schemeClr val="accent4">
            <a:shade val="50000"/>
            <a:hueOff val="-398870"/>
            <a:satOff val="-25776"/>
            <a:lumOff val="32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2">
                  <a:lumMod val="10000"/>
                </a:schemeClr>
              </a:solidFill>
            </a:rPr>
            <a:t>Oriental Bank of Commerce</a:t>
          </a:r>
          <a:endParaRPr lang="en-US" sz="32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933699" y="2165350"/>
        <a:ext cx="2667000" cy="1600199"/>
      </dsp:txXfrm>
    </dsp:sp>
    <dsp:sp modelId="{7BA0E7C0-4F88-4450-AFF6-D20916F02B08}">
      <dsp:nvSpPr>
        <dsp:cNvPr id="0" name=""/>
        <dsp:cNvSpPr/>
      </dsp:nvSpPr>
      <dsp:spPr>
        <a:xfrm>
          <a:off x="5867399" y="2165350"/>
          <a:ext cx="2667000" cy="1600199"/>
        </a:xfrm>
        <a:prstGeom prst="rect">
          <a:avLst/>
        </a:prstGeom>
        <a:solidFill>
          <a:schemeClr val="accent4">
            <a:shade val="50000"/>
            <a:hueOff val="-199435"/>
            <a:satOff val="-12888"/>
            <a:lumOff val="163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2">
                  <a:lumMod val="10000"/>
                </a:schemeClr>
              </a:solidFill>
            </a:rPr>
            <a:t>Corporation Bank</a:t>
          </a:r>
          <a:endParaRPr lang="en-US" sz="32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5867399" y="2165350"/>
        <a:ext cx="2667000" cy="1600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384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CO-OPERATION</a:t>
            </a:r>
            <a:endParaRPr lang="en-US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4958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1" y="2520316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Recent trends in agricultural finance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Social control and nationalization of banks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Extent and nature of farmers’ indebtedness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600200"/>
            <a:ext cx="8686800" cy="4154984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National sample survey organization (NSSO) surveyed the extent of indebtedness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Survey(2003) reported that nearly 48.6% of farmer households were indebted.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61% of them were small farmers holding less than one hectare.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total outstanding amount 41.6% was taken for the purposes other than farm related activities.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About 30.6% of the total loan was for capital expenditure purpose and 27% was for current expenditure in farm related activities.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42.3 % of the outstanding amounts are from informal sources like moneylenders and traders.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Social control and nationalization of bank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48800"/>
            <a:ext cx="8610600" cy="1200329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banking companies ordinance was introduced in 1969.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Under this act 14 commercial banks having deposits of more than 50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crore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each are nationalized.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52400" y="2743200"/>
          <a:ext cx="8991600" cy="375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Objectives of nationalization of bank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348800"/>
            <a:ext cx="8686800" cy="397031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Removal of control on banking business by a few industrialists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Elimination of the use of the bank credit for speculative and unproductive purpose.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Expansion of credit to priority areas which were grossly neglected like agriculture and small scale industries.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Giving a professional bent to the bank management.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Encouragement of new entrepreneurs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Provision of adequate training to bank staff.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nationalization of bank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348800"/>
            <a:ext cx="8686800" cy="954107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 more banks deposits 200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crore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became nationalized on 15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April 1980.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52400" y="2438400"/>
          <a:ext cx="8534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1468</TotalTime>
  <Words>337</Words>
  <Application>Microsoft Office PowerPoint</Application>
  <PresentationFormat>On-screen Show (4:3)</PresentationFormat>
  <Paragraphs>58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PRESENTATION  ON AGRICULTURAL FINANCE  &amp; CO-OPERATION</vt:lpstr>
      <vt:lpstr>Outline</vt:lpstr>
      <vt:lpstr>Extent and nature of farmers’ indebtedness</vt:lpstr>
      <vt:lpstr>Social control and nationalization of bank</vt:lpstr>
      <vt:lpstr>Objectives of nationalization of bank</vt:lpstr>
      <vt:lpstr>nationalization of bank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614</cp:revision>
  <dcterms:created xsi:type="dcterms:W3CDTF">2017-12-06T06:31:50Z</dcterms:created>
  <dcterms:modified xsi:type="dcterms:W3CDTF">2020-09-01T16:06:59Z</dcterms:modified>
</cp:coreProperties>
</file>